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3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5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0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64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3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0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2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6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A62594-4C97-4062-8A63-C71EA7737A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6B6475-5410-AC5B-C691-53EEA1EA9A34}"/>
              </a:ext>
            </a:extLst>
          </p:cNvPr>
          <p:cNvSpPr txBox="1"/>
          <p:nvPr/>
        </p:nvSpPr>
        <p:spPr>
          <a:xfrm>
            <a:off x="403122" y="426899"/>
            <a:ext cx="8337755" cy="6646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Наймані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вбивці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кілери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угруповання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корисливої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другою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кілерів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автономно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конспіративно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рофесіонали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підлітковому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юнацькому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бійках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угрупованнях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огнепальної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зброї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передісторії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отрути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радіоактивні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речовини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загибелі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нещасного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автоаварії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Обережність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мобільність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винахідливість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стабільність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врівноваженість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непомітними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етельна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замаху,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реалізовані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постріли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маскування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шляхи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відходу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розташування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транспорту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Продуманість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деталей,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ретельний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зброї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8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8711EF-4265-D5C3-E51D-1B6B5631755E}"/>
              </a:ext>
            </a:extLst>
          </p:cNvPr>
          <p:cNvSpPr txBox="1"/>
          <p:nvPr/>
        </p:nvSpPr>
        <p:spPr>
          <a:xfrm>
            <a:off x="468351" y="416147"/>
            <a:ext cx="82072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(морального,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сексуального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насолоди,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Характерною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злочинців-гедоністів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зловмисник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ейфорію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наштовхує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винайдення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25203F-76F9-AEB3-0FEA-5FCA0445D828}"/>
              </a:ext>
            </a:extLst>
          </p:cNvPr>
          <p:cNvSpPr txBox="1"/>
          <p:nvPr/>
        </p:nvSpPr>
        <p:spPr>
          <a:xfrm>
            <a:off x="423746" y="3001470"/>
            <a:ext cx="510725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сексуального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маніяка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Чикатило,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1978-1990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вчинив 52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причетність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брав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Лісосмуга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жорстокість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неосудності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памʼяті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очевидно,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4E87C2-A0F9-1DC9-09EB-5FD26376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935" y="2631853"/>
            <a:ext cx="28575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201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105DBE-61A1-7A20-60FF-6215D06780FC}"/>
              </a:ext>
            </a:extLst>
          </p:cNvPr>
          <p:cNvSpPr txBox="1"/>
          <p:nvPr/>
        </p:nvSpPr>
        <p:spPr>
          <a:xfrm>
            <a:off x="574288" y="518509"/>
            <a:ext cx="81682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над жертвою,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безпорадним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безкарності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C46BB-4D24-5B43-186F-F6F12F4654E8}"/>
              </a:ext>
            </a:extLst>
          </p:cNvPr>
          <p:cNvSpPr txBox="1"/>
          <p:nvPr/>
        </p:nvSpPr>
        <p:spPr>
          <a:xfrm>
            <a:off x="574288" y="2792158"/>
            <a:ext cx="48563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Джеффрі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Лайонел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(1960-1994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жертвами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17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1978 та 1991 роками.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вбили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над ними 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 часом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жертвами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F85F18-1017-D9C9-2E47-25822FAB2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949" y="2747033"/>
            <a:ext cx="2832763" cy="359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0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DBE58A-64C9-85A4-2B48-6265505F74B9}"/>
              </a:ext>
            </a:extLst>
          </p:cNvPr>
          <p:cNvSpPr txBox="1"/>
          <p:nvPr/>
        </p:nvSpPr>
        <p:spPr>
          <a:xfrm>
            <a:off x="490655" y="786579"/>
            <a:ext cx="81180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фетишизм.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фетишисти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злочинців-гедоністів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фетишизм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насильницького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7C0A94-BA61-A6E7-F4FA-369A5BDCE24C}"/>
              </a:ext>
            </a:extLst>
          </p:cNvPr>
          <p:cNvSpPr txBox="1"/>
          <p:nvPr/>
        </p:nvSpPr>
        <p:spPr>
          <a:xfrm>
            <a:off x="490655" y="2457252"/>
            <a:ext cx="501804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Джером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Брудос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(1939-2006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взуттєвий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фетишист».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туфлі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Брудос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привозив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до себе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туфлі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трупах.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FB294E-3B7C-9BCB-4815-E30B38FEF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408" y="2088830"/>
            <a:ext cx="2560368" cy="410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2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ABF580-F605-FDBE-69E6-805E84BC93C6}"/>
              </a:ext>
            </a:extLst>
          </p:cNvPr>
          <p:cNvSpPr txBox="1"/>
          <p:nvPr/>
        </p:nvSpPr>
        <p:spPr>
          <a:xfrm>
            <a:off x="1550019" y="466553"/>
            <a:ext cx="6378497" cy="96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Психологічний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портрет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7B6861-2855-5FA4-9835-6E1DFD799B28}"/>
              </a:ext>
            </a:extLst>
          </p:cNvPr>
          <p:cNvSpPr txBox="1"/>
          <p:nvPr/>
        </p:nvSpPr>
        <p:spPr>
          <a:xfrm>
            <a:off x="610529" y="1223690"/>
            <a:ext cx="7922942" cy="475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портрету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ймовірного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невідомого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правило,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портрета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злочину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Детальна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злочину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(жертв)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попередніх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поліції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протоколу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судово-медичного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підозрюваного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Пропозиції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слідчої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побудованого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особистості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41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470B70-431C-92D3-0BFA-9753DCA71BBE}"/>
              </a:ext>
            </a:extLst>
          </p:cNvPr>
          <p:cNvSpPr txBox="1"/>
          <p:nvPr/>
        </p:nvSpPr>
        <p:spPr>
          <a:xfrm>
            <a:off x="418171" y="228123"/>
            <a:ext cx="8502806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складових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портрета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віднести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статура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зріст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портрет (за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аномалії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час,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зброю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жертву (жертва)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судово-медичного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детальним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травм,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мотив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Аргументоване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віднесення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того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портрет):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ймовірна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юнацтво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ймовірні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зазіхання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 особи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3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A96539-903E-5237-E66C-C3C6E83EE135}"/>
              </a:ext>
            </a:extLst>
          </p:cNvPr>
          <p:cNvSpPr txBox="1"/>
          <p:nvPr/>
        </p:nvSpPr>
        <p:spPr>
          <a:xfrm>
            <a:off x="540834" y="916645"/>
            <a:ext cx="8062332" cy="5024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правило,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вони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заздалегідь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обирають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жертву,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прораховують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Зазвичай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приховування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віддаленому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приховання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слідів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них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складової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Вони часто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повноцінне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оточуючими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нездатними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Дезорганізовані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низький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зазвичай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обирають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жертву, 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вчиняють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них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імпульсивність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складової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оточуючими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скоріш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негативно,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таємний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мало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друзів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складно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йдуть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контакт.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проміжний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єднує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дезорганізованого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06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539FD8-0E89-91C8-3928-F874CE0097DB}"/>
              </a:ext>
            </a:extLst>
          </p:cNvPr>
          <p:cNvSpPr txBox="1"/>
          <p:nvPr/>
        </p:nvSpPr>
        <p:spPr>
          <a:xfrm>
            <a:off x="367990" y="717168"/>
            <a:ext cx="8408020" cy="542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лежать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сексуальні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супроводжуються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​​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умовлюються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стільки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скільки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позбутися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символу, абстрактного образу,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велику силу над ним;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біологічне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відкидання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уявне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жінкою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породжує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біологічний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статус,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Гвалтуючи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потерпілу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пануючи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нею,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злочинець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очах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сильною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Таким чином, тут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мотив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самоствердження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напади на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підлітків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особливо на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нерідко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несвідомими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мотивами, коли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тяжких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психотравмівних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неприйняттям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батьками,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приниженнями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таких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підліток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став жертвою,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символ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злочинець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знищує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символ,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намагаючись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звільнитися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болісних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мотив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57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C6364-00E1-EFE6-8E72-02CC0E4F1EF7}"/>
              </a:ext>
            </a:extLst>
          </p:cNvPr>
          <p:cNvSpPr txBox="1"/>
          <p:nvPr/>
        </p:nvSpPr>
        <p:spPr>
          <a:xfrm>
            <a:off x="551985" y="541188"/>
            <a:ext cx="8040029" cy="5966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сексуальні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напади на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підлітків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пов'язані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породжуватися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нездатністю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встановлювати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дорослими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жінками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статево-вікові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дефекти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сексуального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оргазму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експозиції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мук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агонії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садистська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Нерідко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звязку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множинні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нанесення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гострим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деякими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символічним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статевого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жертвою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розрядженням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супроводжуються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насильством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перверзії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задовольнити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змогу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садизм,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педофілія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мотивом низки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є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непереборний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потяг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живого.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99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1C5C8A-A618-5896-E719-2D6358850001}"/>
              </a:ext>
            </a:extLst>
          </p:cNvPr>
          <p:cNvSpPr txBox="1"/>
          <p:nvPr/>
        </p:nvSpPr>
        <p:spPr>
          <a:xfrm>
            <a:off x="501802" y="648241"/>
            <a:ext cx="8140391" cy="1855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спостерігаються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прояви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канібалізму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характерно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розладами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Канібалізм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виступати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символічною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жертвою.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страждаючи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паранояльної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шизофренії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пив кров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жертв (Ричард Чейз,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вампір-вбивця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C604C1-8C7C-3518-9170-13D7490A4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303" y="2877724"/>
            <a:ext cx="3497391" cy="324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58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E80649-56E5-6BE5-6615-1B8D4F4B06C5}"/>
              </a:ext>
            </a:extLst>
          </p:cNvPr>
          <p:cNvSpPr txBox="1"/>
          <p:nvPr/>
        </p:nvSpPr>
        <p:spPr>
          <a:xfrm>
            <a:off x="301083" y="459609"/>
            <a:ext cx="8541834" cy="5618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психопатії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антисоціальні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розлади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нарцисизм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егоцентризм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тривожності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емпатії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співчуття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рідко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розлади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садистичні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фантазії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згодом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реалізовані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дитинстві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сексуального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Тріада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Макдональда,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тріада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соціопата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тріада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 –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зоосадизм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піроманія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енурез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повязують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схильністю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Тріада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вперше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сформульована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психіатром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Дж. М. Макдональдом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статті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"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Загроза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опублікованій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журналі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"American Journal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Psychiatry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1963 року. 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даний час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тріада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Макдональда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вважається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предиктором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наявність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сукупності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поведенческих характеристик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гарантує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того,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вона стане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серійним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вбивцею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жертви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механізмом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подолання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залежності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неї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досягнення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відчуття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«духовного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звільнення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2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0855F-9DA7-7E16-7EB8-3FAAB5F081C6}"/>
              </a:ext>
            </a:extLst>
          </p:cNvPr>
          <p:cNvSpPr txBox="1"/>
          <p:nvPr/>
        </p:nvSpPr>
        <p:spPr>
          <a:xfrm>
            <a:off x="1382751" y="428639"/>
            <a:ext cx="660152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ПСИХОЛОГІЧНІ ОСОБЛИВОСТІ СЕРІЙНИХ ЗЛОЧИНІВ</a:t>
            </a:r>
            <a:endParaRPr lang="en-US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DBFF4F-2057-2423-C5DB-47612BA8AEEA}"/>
              </a:ext>
            </a:extLst>
          </p:cNvPr>
          <p:cNvSpPr txBox="1"/>
          <p:nvPr/>
        </p:nvSpPr>
        <p:spPr>
          <a:xfrm>
            <a:off x="535258" y="982802"/>
            <a:ext cx="8073483" cy="5246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/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дійснюють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правило,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як правило, вони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переносять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ворожість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з ними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їхніми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проблемами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Жертви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випадкові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Ланцюгове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розтягнутий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зловмисника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поєднаний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декількох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емоційного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охолодження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вбивствами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таких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раніше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множинне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багатоепізодне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вбивство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три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епізодів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Латентний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опередня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фантазування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детального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еріод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охолодження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ідеального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образа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Контроль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Замітання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слідів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78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716E5C-CE51-25A7-B55D-C52902CFEABA}"/>
              </a:ext>
            </a:extLst>
          </p:cNvPr>
          <p:cNvSpPr txBox="1"/>
          <p:nvPr/>
        </p:nvSpPr>
        <p:spPr>
          <a:xfrm>
            <a:off x="379141" y="318212"/>
            <a:ext cx="8385717" cy="6221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характерна так звана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«маска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оточуючих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загальноприйнятим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деструктивних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спокійно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повернутися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вирушити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роботу.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«Маска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характерною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дезорганізованих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рази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«маски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тому,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яскраво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виражену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«маску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легко веде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подвійне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добре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зразковий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сім'янин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друг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середній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непогано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добре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розвинену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«маску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але при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зриватися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оточуючі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помічають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ним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дивацтва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пояснюватися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невдачами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60-70%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партнера над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низький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погано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зриватися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оточуючі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дивакуватими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ненормальними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живуть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батьками.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5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8CF711-127C-DDAB-9051-A365B299161F}"/>
              </a:ext>
            </a:extLst>
          </p:cNvPr>
          <p:cNvSpPr txBox="1"/>
          <p:nvPr/>
        </p:nvSpPr>
        <p:spPr>
          <a:xfrm>
            <a:off x="524107" y="937807"/>
            <a:ext cx="8095785" cy="4673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терміну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версії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приписується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 К.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Ресслеру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агенту ФБР США,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засновнику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ФБР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(The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Science Unit).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вказує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вперше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почав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ідейний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засновник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американської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комп’ютеризованої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(VICAP), детектив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поліцейського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Лос-Анджелеса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Пірс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Брукс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Pierce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Brooks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1966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автором книги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Джоном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Брофі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серійне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є Р.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Хейзелвуд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(R.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Hazelwood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Хейзелвуд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автором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маніяків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2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9765E2-D3DB-07FC-85F5-43372A9A8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93" y="814038"/>
            <a:ext cx="7474105" cy="42709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5F1252-C22E-0CB1-EF73-905B39EC2D4A}"/>
              </a:ext>
            </a:extLst>
          </p:cNvPr>
          <p:cNvSpPr txBox="1"/>
          <p:nvPr/>
        </p:nvSpPr>
        <p:spPr>
          <a:xfrm>
            <a:off x="2286000" y="5249181"/>
            <a:ext cx="4572000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Девід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Берковітц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(1970-ті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рр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США)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Вбивця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44-м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калібром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», «Син Сема»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8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D2CA9C-82B3-4762-5439-DB4AD83FA3FE}"/>
              </a:ext>
            </a:extLst>
          </p:cNvPr>
          <p:cNvSpPr txBox="1"/>
          <p:nvPr/>
        </p:nvSpPr>
        <p:spPr>
          <a:xfrm>
            <a:off x="669073" y="677971"/>
            <a:ext cx="7973122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КК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115 КК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«паузу»,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факту,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 1 ч. 2 ст. 115 КК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Зґвалтування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152 КК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153 КК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Tx/>
              <a:buChar char="-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5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DD0B6B-E2D9-305F-D1C9-E9F0041A7916}"/>
              </a:ext>
            </a:extLst>
          </p:cNvPr>
          <p:cNvSpPr txBox="1"/>
          <p:nvPr/>
        </p:nvSpPr>
        <p:spPr>
          <a:xfrm>
            <a:off x="574287" y="656789"/>
            <a:ext cx="799542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знаходилися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не мала з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мову про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спонтанно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9B7A2C-1215-B5C3-888E-BF414CD600EB}"/>
              </a:ext>
            </a:extLst>
          </p:cNvPr>
          <p:cNvSpPr txBox="1"/>
          <p:nvPr/>
        </p:nvSpPr>
        <p:spPr>
          <a:xfrm>
            <a:off x="554323" y="683623"/>
            <a:ext cx="825190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вчинено в межах одного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пункту/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зловмисника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Алмазян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вчинював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проходив службу;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Чикатила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одним органом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методах/способах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9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A3C12C-3CB9-622F-ACCA-46BCE7880499}"/>
              </a:ext>
            </a:extLst>
          </p:cNvPr>
          <p:cNvSpPr txBox="1"/>
          <p:nvPr/>
        </p:nvSpPr>
        <p:spPr>
          <a:xfrm>
            <a:off x="680225" y="396287"/>
            <a:ext cx="80288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5C25C4-F568-4883-3973-78D17876F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23" y="1170549"/>
            <a:ext cx="3743380" cy="28215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9841E6-6CD5-DCE2-532C-3CD556D66D7C}"/>
              </a:ext>
            </a:extLst>
          </p:cNvPr>
          <p:cNvSpPr txBox="1"/>
          <p:nvPr/>
        </p:nvSpPr>
        <p:spPr>
          <a:xfrm>
            <a:off x="434897" y="996451"/>
            <a:ext cx="44158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зловмисників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шизофренію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Характерною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насильницького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є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галюцинації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голоси.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63CAD-2A1C-89EF-9F5D-3671E4F7229E}"/>
              </a:ext>
            </a:extLst>
          </p:cNvPr>
          <p:cNvSpPr txBox="1"/>
          <p:nvPr/>
        </p:nvSpPr>
        <p:spPr>
          <a:xfrm>
            <a:off x="434897" y="4135772"/>
            <a:ext cx="827420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приклад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Герберта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Малліна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13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Каліфорнія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США.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великий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розломом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Сан-Андреас,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Герберту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Малліну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фраза: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Диявол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селиться у людях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37964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2206DA-ABE3-EA59-E25B-BBC99E6D2D2B}"/>
              </a:ext>
            </a:extLst>
          </p:cNvPr>
          <p:cNvSpPr txBox="1"/>
          <p:nvPr/>
        </p:nvSpPr>
        <p:spPr>
          <a:xfrm>
            <a:off x="579863" y="500210"/>
            <a:ext cx="815154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місіонери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просто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людей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неперевершеності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прирівнюючи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самопроголошеного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зухвалістю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емпатії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005C5E-5E9A-AFBE-40D1-C8FD30B5B2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0"/>
          <a:stretch/>
        </p:blipFill>
        <p:spPr>
          <a:xfrm>
            <a:off x="5010612" y="3476908"/>
            <a:ext cx="3642733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82657-C2BA-58E4-B3D7-6D4F526E0905}"/>
              </a:ext>
            </a:extLst>
          </p:cNvPr>
          <p:cNvSpPr txBox="1"/>
          <p:nvPr/>
        </p:nvSpPr>
        <p:spPr>
          <a:xfrm>
            <a:off x="579863" y="4173447"/>
            <a:ext cx="4181708" cy="1502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Ряховський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(1962-2007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причетність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скоювала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гомосексуальних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7279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1071</TotalTime>
  <Words>2862</Words>
  <Application>Microsoft Office PowerPoint</Application>
  <PresentationFormat>Экран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Corbel</vt:lpstr>
      <vt:lpstr>Gill Sans MT</vt:lpstr>
      <vt:lpstr>Times New Roman</vt:lpstr>
      <vt:lpstr>Wingdings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24</cp:revision>
  <dcterms:created xsi:type="dcterms:W3CDTF">2023-03-14T19:06:40Z</dcterms:created>
  <dcterms:modified xsi:type="dcterms:W3CDTF">2023-04-05T07:52:43Z</dcterms:modified>
</cp:coreProperties>
</file>