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5" r:id="rId2"/>
    <p:sldId id="276" r:id="rId3"/>
    <p:sldId id="278" r:id="rId4"/>
    <p:sldId id="277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93" autoAdjust="0"/>
    <p:restoredTop sz="94660"/>
  </p:normalViewPr>
  <p:slideViewPr>
    <p:cSldViewPr snapToGrid="0">
      <p:cViewPr varScale="1">
        <p:scale>
          <a:sx n="78" d="100"/>
          <a:sy n="78" d="100"/>
        </p:scale>
        <p:origin x="203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62594-4C97-4062-8A63-C71EA7737A25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CC29-F90F-4231-8158-40E2B66AA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153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62594-4C97-4062-8A63-C71EA7737A25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CC29-F90F-4231-8158-40E2B66AA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26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62594-4C97-4062-8A63-C71EA7737A25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CC29-F90F-4231-8158-40E2B66AA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59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62594-4C97-4062-8A63-C71EA7737A25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CC29-F90F-4231-8158-40E2B66AA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00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62594-4C97-4062-8A63-C71EA7737A25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CC29-F90F-4231-8158-40E2B66AA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9644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62594-4C97-4062-8A63-C71EA7737A25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CC29-F90F-4231-8158-40E2B66AA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03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62594-4C97-4062-8A63-C71EA7737A25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CC29-F90F-4231-8158-40E2B66AA98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900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62594-4C97-4062-8A63-C71EA7737A25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CC29-F90F-4231-8158-40E2B66AA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428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62594-4C97-4062-8A63-C71EA7737A25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CC29-F90F-4231-8158-40E2B66AA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170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62594-4C97-4062-8A63-C71EA7737A25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CC29-F90F-4231-8158-40E2B66AA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066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EA62594-4C97-4062-8A63-C71EA7737A25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CC29-F90F-4231-8158-40E2B66AA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151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EA62594-4C97-4062-8A63-C71EA7737A25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EB84CC29-F90F-4231-8158-40E2B66AA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92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F6B6475-5410-AC5B-C691-53EEA1EA9A34}"/>
              </a:ext>
            </a:extLst>
          </p:cNvPr>
          <p:cNvSpPr txBox="1"/>
          <p:nvPr/>
        </p:nvSpPr>
        <p:spPr>
          <a:xfrm>
            <a:off x="403122" y="426899"/>
            <a:ext cx="8337755" cy="66464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Наймані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вбивці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кілери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злочинного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організованого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угруповання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наявність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матеріальних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організаційних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переважання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корисливої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мотивації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високий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рівень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агресивності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порівняно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другою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категорією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кілерів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професіоналів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автономно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конспіративно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рофесіонали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отримали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підготовку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армії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бойових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підлітковому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юнацькому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віці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участь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групових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бійках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угрупованнях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Викристання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огнепальної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зброї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без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кримінальної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передісторії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Рідше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отрути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радіоактивні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речовини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«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загибелі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внаслідок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нещасного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автоаварії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Обережність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уважність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мобільність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винахідливість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Емоційна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стабільність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врівноваженість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«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холодний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розрахунок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непомітними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нічим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привертати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себе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етельна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підготовка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скоєння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вбивства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огляд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місця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майбутнього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замаху,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місць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з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будуть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реалізовані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постріли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способи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маскування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шляхи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відходу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розташування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транспорту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Продуманість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всіх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деталей,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ретельний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вибір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перевірка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зброї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988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A8711EF-4265-D5C3-E51D-1B6B5631755E}"/>
              </a:ext>
            </a:extLst>
          </p:cNvPr>
          <p:cNvSpPr txBox="1"/>
          <p:nvPr/>
        </p:nvSpPr>
        <p:spPr>
          <a:xfrm>
            <a:off x="468351" y="416147"/>
            <a:ext cx="820729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(морального,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сексуального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окресленої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те,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насолоди,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носити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характер. Характерною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рисою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злочинців-гедоністів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велика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відчуття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доведено,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зловмисник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відчуває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ейфорію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виразно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відчуття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зникає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наштовхує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винайдення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25203F-76F9-AEB3-0FEA-5FCA0445D828}"/>
              </a:ext>
            </a:extLst>
          </p:cNvPr>
          <p:cNvSpPr txBox="1"/>
          <p:nvPr/>
        </p:nvSpPr>
        <p:spPr>
          <a:xfrm>
            <a:off x="423746" y="3001470"/>
            <a:ext cx="510725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Яскравим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прикладом сексуального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маніяка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слугувати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Андрій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Чикатило,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1978-1990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вчинив 52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умисні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вбивства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жінок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причетність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3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вбивств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довести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змогло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жертв.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брав участь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пошукової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розшуку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самого себе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Лісосмуга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чоловік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пояснював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хворобливим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станом,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жорстокість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станом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неосудності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втратою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памʼяті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очевидно,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повʼязані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статевими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відхиленнями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F4E87C2-A0F9-1DC9-09EB-5FD26376A6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935" y="2631853"/>
            <a:ext cx="2857500" cy="381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92019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4105DBE-61A1-7A20-60FF-6215D06780FC}"/>
              </a:ext>
            </a:extLst>
          </p:cNvPr>
          <p:cNvSpPr txBox="1"/>
          <p:nvPr/>
        </p:nvSpPr>
        <p:spPr>
          <a:xfrm>
            <a:off x="574288" y="518509"/>
            <a:ext cx="816826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відчуття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віднести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відчуття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 над жертвою,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користуючись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безпорадним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становищем.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Вказаний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мотив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кожному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серійному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посилює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відчуття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своєрідної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безкарності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субʼєкту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впевненості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еволюції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умислу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9C46BB-4D24-5B43-186F-F6F12F4654E8}"/>
              </a:ext>
            </a:extLst>
          </p:cNvPr>
          <p:cNvSpPr txBox="1"/>
          <p:nvPr/>
        </p:nvSpPr>
        <p:spPr>
          <a:xfrm>
            <a:off x="574288" y="2792158"/>
            <a:ext cx="485635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слугувати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Джеффрі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Лайонел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(1960-1994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американський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серійний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вбивця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жертвами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стали 17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юнаків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чоловіків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1978 та 1991 роками.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інтерв’ю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вбили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?»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 над ними і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з часом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почав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черепи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скелетів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абсолютної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 жертвами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вживав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їжу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CF85F18-1017-D9C9-2E47-25822FAB29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949" y="2747033"/>
            <a:ext cx="2832763" cy="3592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906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8DBE58A-64C9-85A4-2B48-6265505F74B9}"/>
              </a:ext>
            </a:extLst>
          </p:cNvPr>
          <p:cNvSpPr txBox="1"/>
          <p:nvPr/>
        </p:nvSpPr>
        <p:spPr>
          <a:xfrm>
            <a:off x="490655" y="786579"/>
            <a:ext cx="811808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фетишизм.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фетишисти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злочинців-гедоністів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обґрунтовано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фетишизм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виокремити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мотив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насильницького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7C0A94-BA61-A6E7-F4FA-369A5BDCE24C}"/>
              </a:ext>
            </a:extLst>
          </p:cNvPr>
          <p:cNvSpPr txBox="1"/>
          <p:nvPr/>
        </p:nvSpPr>
        <p:spPr>
          <a:xfrm>
            <a:off x="490655" y="2457252"/>
            <a:ext cx="5018047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Прикладом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американський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серійний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вбивця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Джером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Брудос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(1939-2006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Вбивця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взуттєвий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фетишист».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Слабкістю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чоловіка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жіночі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туфлі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збирав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жіноче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вчиняючи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вбивства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Брудос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привозив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жертв до себе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надівав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них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експонати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подобалося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туфлі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трупах.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ключовим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фантазій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взуття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BFB294E-3B7C-9BCB-4815-E30B38FEFA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408" y="2088830"/>
            <a:ext cx="2560368" cy="4108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721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CABF580-F605-FDBE-69E6-805E84BC93C6}"/>
              </a:ext>
            </a:extLst>
          </p:cNvPr>
          <p:cNvSpPr txBox="1"/>
          <p:nvPr/>
        </p:nvSpPr>
        <p:spPr>
          <a:xfrm>
            <a:off x="1550019" y="466553"/>
            <a:ext cx="6378497" cy="9658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Психологічний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портрет 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серійних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злочинців</a:t>
            </a:r>
            <a:endParaRPr lang="en-US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7B6861-2855-5FA4-9835-6E1DFD799B28}"/>
              </a:ext>
            </a:extLst>
          </p:cNvPr>
          <p:cNvSpPr txBox="1"/>
          <p:nvPr/>
        </p:nvSpPr>
        <p:spPr>
          <a:xfrm>
            <a:off x="610529" y="1223690"/>
            <a:ext cx="7922942" cy="47511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психологічного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портрету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полягає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тому,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складається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кримінальних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оперативних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справ,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тобто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містить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ознаки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ймовірного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невідомого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злочинця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 правило,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виділяють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етапів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побудові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психологічного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портрета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серійного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вбивці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самого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злочину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Детальна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специфічних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особливостей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місць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злочину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Детальний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жертви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(жертв)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Розгляд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попередніх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звітів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поліції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Вивчення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протоколу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судово-медичного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Розробка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профілю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критичними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характеристиками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підозрюваного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Пропозиції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щодо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слідчої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підставі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побудованого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профілю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особистості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841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F470B70-431C-92D3-0BFA-9753DCA71BBE}"/>
              </a:ext>
            </a:extLst>
          </p:cNvPr>
          <p:cNvSpPr txBox="1"/>
          <p:nvPr/>
        </p:nvSpPr>
        <p:spPr>
          <a:xfrm>
            <a:off x="418171" y="228123"/>
            <a:ext cx="8502806" cy="64017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складових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частин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психологічного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портрета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можна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віднести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Відомості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фізичні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особливості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суб'єкта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6213"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статура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зріст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6213"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словесний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портрет (за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наявності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свідків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6213"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аномалії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Відомості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місце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час,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спосіб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вбивства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зброю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Відомості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жертву (жертва) з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точним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описом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зовнішніх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так 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внутрішніх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психологічних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ознак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Відомості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судово-медичного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детальним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описом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травм,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жертві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Припущення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мотив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убивства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Аргументоване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віднесення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того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типу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вбивць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Аналітична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частина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портрет):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6213"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відомості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психологічні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травми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відхилення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6213"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ймовірна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дитинство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юнацтво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6213"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ймовірні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місця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проживання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6213"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трудову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суб'єкта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6213"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сім'ю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суб'єкта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(за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наявності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взаємини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ній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6213"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рівень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освіти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інтелектуального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6213"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відомості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взаємини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жертви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зазіхання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6213"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характеристика особи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суб'єкта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6213"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1340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7A96539-903E-5237-E66C-C3C6E83EE135}"/>
              </a:ext>
            </a:extLst>
          </p:cNvPr>
          <p:cNvSpPr txBox="1"/>
          <p:nvPr/>
        </p:nvSpPr>
        <p:spPr>
          <a:xfrm>
            <a:off x="540834" y="916645"/>
            <a:ext cx="8062332" cy="50247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Організовані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вбивці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 правило,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високий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рівень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інтелекту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вони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заздалегідь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обирають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жертву,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планують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прораховують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варіанти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Зазвичай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здійснюють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приховування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тіла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жертви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іншому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місці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віддаленому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місця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скоєння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навіть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кримінології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судової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приховання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слідів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скоєння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Для них 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характерним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домінування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інтелектуальної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складової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над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емоційною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Вони часто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повноцінне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сім'ю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дітей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вважаються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оточуючими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нездатними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скоєння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таких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Дезорганізовані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вбивці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низький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середній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рівень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інтелекту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Вони,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зазвичай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не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планують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обирають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жертву, 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вчиняють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вбивство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коли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виникає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Для них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імпульсивність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домінування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емоційної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складової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над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інтелектуальною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Вони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характеризуються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оточуючими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скоріш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негативно,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ведуть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таємний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спосіб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мало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друзів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складно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йдуть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контакт.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проміжний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тип»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єднує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організованого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дезорганізованого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серійних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вбивць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706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E539FD8-0E89-91C8-3928-F874CE0097DB}"/>
              </a:ext>
            </a:extLst>
          </p:cNvPr>
          <p:cNvSpPr txBox="1"/>
          <p:nvPr/>
        </p:nvSpPr>
        <p:spPr>
          <a:xfrm>
            <a:off x="367990" y="717168"/>
            <a:ext cx="8408020" cy="5423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основі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серійних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сексуальних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вбивств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лежать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такі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мотиви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сексуальні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посягання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жінок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супроводжуються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проявами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​​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жорстокості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умовлюються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стільки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сексуальними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потребами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злочинців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скільки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необхідністю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позбутися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психологічної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залежності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жінки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 символу, абстрактного образу,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має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велику силу над ним;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соціальне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біологічне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відкидання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дійсне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уявне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жінкою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породжує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страх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втратити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свій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біологічний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статус,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місце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Гвалтуючи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вбиваючи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потерпілу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тобто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повністю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пануючи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над нею,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злочинець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очах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постає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сильною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особистістю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Таким чином, тут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виявляється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мотив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самоствердження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напади на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підлітків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особливо на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дітей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нерідко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детермінуються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несвідомими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мотивами, коли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має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місце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зміщення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тяжких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психотравмівних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переживань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дитинства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пов'язаних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емоційним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неприйняттям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батьками, з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приниженнями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У таких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випадках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дитина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підліток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став жертвою,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виступає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 символ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важкого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дитинства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злочинець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знищує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символ,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намагаючись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спосіб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звільнитися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постійних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болісних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переживань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цьому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випадку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проявляється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мотив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заміщення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4577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AEC6364-00E1-EFE6-8E72-02CC0E4F1EF7}"/>
              </a:ext>
            </a:extLst>
          </p:cNvPr>
          <p:cNvSpPr txBox="1"/>
          <p:nvPr/>
        </p:nvSpPr>
        <p:spPr>
          <a:xfrm>
            <a:off x="551985" y="541188"/>
            <a:ext cx="8040029" cy="59663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сексуальні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напади на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дітей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підлітків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пов'язані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вбивством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можуть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породжуватися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нездатністю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злочинця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встановлювати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нормальні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статеві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контакти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дорослими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жінками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контакти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бажаного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задоволення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через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різні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статево-вікові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дефекти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отримання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сексуального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задоволення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навіть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оргазму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внаслідок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експозиції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мук 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агонії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жертви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садистська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мотивація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Нерідко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серійні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сексуальні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злочинці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сексуальні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звязку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множинні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нанесення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ран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гострим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предметом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деякими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вченими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розглядаться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символічним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здійсненням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статевого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акту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жертвою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супроводжується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сексуальним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задоволенням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розрядженням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серійні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вбивці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супроводжуються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сексуальним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насильством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найчастіше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сексуальні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перверзії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задовольнити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вони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змогу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тільки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час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скоєння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сексуальний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садизм,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педофілія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некрофілія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Провідним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мотивом низки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серійних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убивств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зокрема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й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сексуальних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є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некрофілія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непереборний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потяг до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смерті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знищення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всього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живого.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9993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91C5C8A-A618-5896-E719-2D6358850001}"/>
              </a:ext>
            </a:extLst>
          </p:cNvPr>
          <p:cNvSpPr txBox="1"/>
          <p:nvPr/>
        </p:nvSpPr>
        <p:spPr>
          <a:xfrm>
            <a:off x="501802" y="648241"/>
            <a:ext cx="8140391" cy="18558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деяких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випадках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серійних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спостерігаються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прояви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канібалізму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Найчастіше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характерно для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серійних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вбивць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психічними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розладами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Канібалізм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виступати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символічною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формою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панування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над жертвою.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відомі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випадки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коли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серійний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вбивця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страждаючи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паранояльної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шизофренії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пив кров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своїх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жертв (Ричард Чейз,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відомий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 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вампір-вбивця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»).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9C604C1-8C7C-3518-9170-13D7490A4F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3303" y="2877724"/>
            <a:ext cx="3497391" cy="3242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2584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FE80649-56E5-6BE5-6615-1B8D4F4B06C5}"/>
              </a:ext>
            </a:extLst>
          </p:cNvPr>
          <p:cNvSpPr txBox="1"/>
          <p:nvPr/>
        </p:nvSpPr>
        <p:spPr>
          <a:xfrm>
            <a:off x="301083" y="459609"/>
            <a:ext cx="8541834" cy="56184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серійних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вбивць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різні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психопатії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антисоціальні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психологічні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розлади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нарцисизм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егоцентризм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високий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рівень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тривожності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відсутність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емпатії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співчуття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деяких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випадках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рідко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–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психічні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розлади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Характерними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садистичні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фантазії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згодом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можуть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бути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реалізовані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злочинах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дитинстві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переважної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більшості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серійних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вбивць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досвід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тривалого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насильства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фізичного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сексуального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психологічного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Тріада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Макдональда,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відома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тріада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соціопата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тріада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вбивці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набір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трьох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поведінкових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характеристик –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зоосадизм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піроманія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енурез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повязують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схильністю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серійних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вбивств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 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Тріада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вперше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сформульована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психіатром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Дж. М. Макдональдом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статті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"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Загроза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вбивства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",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опублікованій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журналі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"American Journal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of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Psychiatry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" 1963 року. </a:t>
            </a: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 даний час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тріада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Макдональда не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вважається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предиктором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кримінальної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поведінки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наявність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дитини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сукупності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трьох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поведенческих характеристик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ще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не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гарантує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того,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вона стане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серійним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вбивцею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endParaRPr lang="ru-RU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Також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вбиство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жертви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є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механізмом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подолання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залежності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неї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досягнення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відчуття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«духовного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звільнення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2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630855F-9DA7-7E16-7EB8-3FAAB5F081C6}"/>
              </a:ext>
            </a:extLst>
          </p:cNvPr>
          <p:cNvSpPr txBox="1"/>
          <p:nvPr/>
        </p:nvSpPr>
        <p:spPr>
          <a:xfrm>
            <a:off x="1382751" y="428639"/>
            <a:ext cx="6601522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ПСИХОЛОГІЧНІ ОСОБЛИВОСТІ СЕРІЙНИХ ЗЛОЧИНІВ</a:t>
            </a:r>
            <a:endParaRPr lang="en-US" sz="1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DBFF4F-2057-2423-C5DB-47612BA8AEEA}"/>
              </a:ext>
            </a:extLst>
          </p:cNvPr>
          <p:cNvSpPr txBox="1"/>
          <p:nvPr/>
        </p:nvSpPr>
        <p:spPr>
          <a:xfrm>
            <a:off x="535258" y="982802"/>
            <a:ext cx="8073483" cy="52460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Масові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вбивства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/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позбавляєення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одразу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дійснюють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 правило,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індивіди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психічними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порушеннями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як правило, вони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переносять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свою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ворожість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людей,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жодним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чином з ними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особисто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їхніми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проблемами не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пов’язані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Жертви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випадкові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Ланцюгове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вбивство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один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розтягнутий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епізод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кримінальної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поведінки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зловмисника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поєднаний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послідовним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скоєнням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убивств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декількох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людей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двох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більше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місцях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Період</a:t>
            </a:r>
            <a:r>
              <a:rPr lang="ru-RU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емоційного</a:t>
            </a:r>
            <a:r>
              <a:rPr lang="ru-RU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охолодження</a:t>
            </a:r>
            <a:r>
              <a:rPr lang="ru-RU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</a:t>
            </a:r>
            <a:r>
              <a:rPr lang="ru-RU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вбивствами</a:t>
            </a:r>
            <a:r>
              <a:rPr lang="ru-RU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таких </a:t>
            </a:r>
            <a:r>
              <a:rPr lang="ru-RU" sz="1800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злочинців</a:t>
            </a:r>
            <a:r>
              <a:rPr lang="ru-RU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відсутній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Жертви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випадкові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Серійне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вбивство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раніше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множинне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 </a:t>
            </a:r>
            <a:r>
              <a:rPr lang="ru-RU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або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«</a:t>
            </a:r>
            <a:r>
              <a:rPr lang="ru-RU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багатоепізодне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 </a:t>
            </a:r>
            <a:r>
              <a:rPr lang="ru-RU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вбивство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три 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більше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окремих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епізодів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трьох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більше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окремих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місцях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Латентний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характер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вбивств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протягом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тривалого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часу.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опередня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фаза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фантазування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й детального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планування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вбивства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еріод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емоційного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охолодження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вбивствами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Наявність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ідеального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образа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майбутньої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жертви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Контроль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власної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поведінки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ситуації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під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час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скоєння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вбивства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Замітання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слідів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7787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E716E5C-CE51-25A7-B55D-C52902CFEABA}"/>
              </a:ext>
            </a:extLst>
          </p:cNvPr>
          <p:cNvSpPr txBox="1"/>
          <p:nvPr/>
        </p:nvSpPr>
        <p:spPr>
          <a:xfrm>
            <a:off x="379141" y="318212"/>
            <a:ext cx="8385717" cy="62215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серійних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убивць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характерна так звана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«маска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нормальності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поведінка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спрямована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оточуючих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враження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загальноприйнятим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суспільстві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нормам.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Після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скоєння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вбивства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задоволення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своїх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деструктивних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потреб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суб'єкт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цілком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спокійно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повернутися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додому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сім'ї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вирушити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роботу.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«Маска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нормальності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більш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характерною для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вбивць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організованого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типу,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тоді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дезорганізованих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виявляється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рази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рідше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виділити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рівні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«маски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нормальності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»: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високий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рівень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виявляється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тому,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суб'єкт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має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яскраво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виражену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«маску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нормальності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легко веде 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подвійне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добре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контролює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себе,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характеризується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зразковий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сім'янин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добрий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друг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середній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рівень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характеризується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суб'єкт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непогано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контролює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себе,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має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добре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розвинену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«маску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нормальності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але при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цьому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зриватися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оточуючі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помічають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ним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деякі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дивацтва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пояснюватися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невдачами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стресом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У 60-70%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випадків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сім'ю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але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ній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часто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відбуваються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конфлікти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домінування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партнера над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суб'єктом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низький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рівень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суб'єкти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цього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погано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контролюють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себе,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можуть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часто 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зриватися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оточуючі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найчастіше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вважають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дивакуватими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ненормальними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Найчастіше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сім'ї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живуть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батьками.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658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28CF711-127C-DDAB-9051-A365B299161F}"/>
              </a:ext>
            </a:extLst>
          </p:cNvPr>
          <p:cNvSpPr txBox="1"/>
          <p:nvPr/>
        </p:nvSpPr>
        <p:spPr>
          <a:xfrm>
            <a:off x="524107" y="937807"/>
            <a:ext cx="8095785" cy="46739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Теорії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походження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терміну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серійне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вбивство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першої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версії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термін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приписується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Р. К.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Ресслеру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спеціальному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агенту ФБР США,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засновнику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відділу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ФБР з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особливостей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поведінки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злочинців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(The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Behavioral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Science Unit).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Друга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вказує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таким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терміном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вперше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почав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оперувати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ідейний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засновник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американської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комп’ютеризованої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виявлення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насильницьких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злочинців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(VICAP), детектив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поліцейського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Лос-Анджелеса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Пірс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Брукс (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Pierce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Brooks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Термін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1966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році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автором книги 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вбивства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Джоном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Брофі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популярний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значно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пізніше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існує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одна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автором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терміна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серійне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вбивство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є Р.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Хейзелвуд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(R.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Hazelwood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Хейзелвуд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автором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розробленої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дещо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пізніше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класифікації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маніяків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929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F9765E2-D3DB-07FC-85F5-43372A9A80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793" y="814038"/>
            <a:ext cx="7474105" cy="42709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65F1252-C22E-0CB1-EF73-905B39EC2D4A}"/>
              </a:ext>
            </a:extLst>
          </p:cNvPr>
          <p:cNvSpPr txBox="1"/>
          <p:nvPr/>
        </p:nvSpPr>
        <p:spPr>
          <a:xfrm>
            <a:off x="2286000" y="5249181"/>
            <a:ext cx="4572000" cy="773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Девід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Берковітц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(1970-ті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рр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США)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Вбивця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з 44-м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калібром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», «Син Сема»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288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ED2CA9C-82B3-4762-5439-DB4AD83FA3FE}"/>
              </a:ext>
            </a:extLst>
          </p:cNvPr>
          <p:cNvSpPr txBox="1"/>
          <p:nvPr/>
        </p:nvSpPr>
        <p:spPr>
          <a:xfrm>
            <a:off x="669073" y="677971"/>
            <a:ext cx="7973122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Кваліфікація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серійних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вбивств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КК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Умисне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вбивство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(ст. 115 КК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серійний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вбивця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та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вбивця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не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тотожними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перший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зазвичай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вбиває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роблячи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«паузу»,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точки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одразу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 факту,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п. 1 ч. 2 ст. 115 КК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кваліфіковане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умисне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вбивство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Зґвалтування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(ст. 152 КК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Сексуальне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(ст. 153 КК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285750" indent="-285750" algn="just">
              <a:buFontTx/>
              <a:buChar char="-"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656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BDD0B6B-E2D9-305F-D1C9-E9F0041A7916}"/>
              </a:ext>
            </a:extLst>
          </p:cNvPr>
          <p:cNvSpPr txBox="1"/>
          <p:nvPr/>
        </p:nvSpPr>
        <p:spPr>
          <a:xfrm>
            <a:off x="574287" y="656789"/>
            <a:ext cx="7995425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використовуваних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знарядь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виокремити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dirty="0"/>
          </a:p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вчиняються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створеними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знаряддями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ретельно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готувалася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підготувавши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знаряддя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умислу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вчиняються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знарядь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знаходилися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вчиняючи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 не мала з собою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знарядь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знаходилися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вести мову про те,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умисел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спонтанно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злочинець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алгоритм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заздалегідь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підібраної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жертви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вчиняються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допоміжних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знарядь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03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E9B7A2C-1215-B5C3-888E-BF414CD600EB}"/>
              </a:ext>
            </a:extLst>
          </p:cNvPr>
          <p:cNvSpPr txBox="1"/>
          <p:nvPr/>
        </p:nvSpPr>
        <p:spPr>
          <a:xfrm>
            <a:off x="554323" y="683623"/>
            <a:ext cx="8251902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вчинено в межах одного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населеного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пункту/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Окреслений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розповсюдженим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те,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зусиль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боку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зловмисника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Прикладом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слугувати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серійний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злочинець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Алмазян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вчинював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районі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 проходив службу;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вчиняються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областей,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межах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Яскравим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прикладом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слугувати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Чикатила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вчиняються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територіях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декількох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складною,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розслідування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ведуться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одним органом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зарубіжними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структурами,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ускладнює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розслідування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складнощі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методах/способах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095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9A3C12C-3CB9-622F-ACCA-46BCE7880499}"/>
              </a:ext>
            </a:extLst>
          </p:cNvPr>
          <p:cNvSpPr txBox="1"/>
          <p:nvPr/>
        </p:nvSpPr>
        <p:spPr>
          <a:xfrm>
            <a:off x="680225" y="396287"/>
            <a:ext cx="80288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домінуючі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керують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серійними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злочинцями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C5C25C4-F568-4883-3973-78D17876FC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723" y="1170549"/>
            <a:ext cx="3743380" cy="282158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89841E6-6CD5-DCE2-532C-3CD556D66D7C}"/>
              </a:ext>
            </a:extLst>
          </p:cNvPr>
          <p:cNvSpPr txBox="1"/>
          <p:nvPr/>
        </p:nvSpPr>
        <p:spPr>
          <a:xfrm>
            <a:off x="434897" y="996451"/>
            <a:ext cx="4415882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манія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зловмисників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шизофренію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Характерною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вказаний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мотив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насильницького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 є те,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не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бачать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галюцинації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голоси.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163CAD-2A1C-89EF-9F5D-3671E4F7229E}"/>
              </a:ext>
            </a:extLst>
          </p:cNvPr>
          <p:cNvSpPr txBox="1"/>
          <p:nvPr/>
        </p:nvSpPr>
        <p:spPr>
          <a:xfrm>
            <a:off x="434897" y="4135772"/>
            <a:ext cx="8274206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приклад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навести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американського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серійного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вбивцю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Герберта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Малліна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(1974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р.н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скоїв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13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вбивств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штату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Каліфорнія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США.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Чоловік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стверджував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великий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землетрус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повʼязаний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розломом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Сан-Андреас,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людські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жертви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Герберту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Малліну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фраза: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Диявол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селиться у людях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примушує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1379642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E2206DA-ABE3-EA59-E25B-BBC99E6D2D2B}"/>
              </a:ext>
            </a:extLst>
          </p:cNvPr>
          <p:cNvSpPr txBox="1"/>
          <p:nvPr/>
        </p:nvSpPr>
        <p:spPr>
          <a:xfrm>
            <a:off x="579863" y="500210"/>
            <a:ext cx="8151541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місії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потребує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серії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(«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місіонери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»).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вбивства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вилікувати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звільнити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планету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просто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життєдіяльністю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негативно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людей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себе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стійке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унікальності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неперевершеності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прирівнюючи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себе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сил,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самопроголошеного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вирізняються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зухвалістю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емпатії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D005C5E-5E9A-AFBE-40D1-C8FD30B5B2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90"/>
          <a:stretch/>
        </p:blipFill>
        <p:spPr>
          <a:xfrm>
            <a:off x="5010612" y="3476908"/>
            <a:ext cx="3642733" cy="2895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F182657-C2BA-58E4-B3D7-6D4F526E0905}"/>
              </a:ext>
            </a:extLst>
          </p:cNvPr>
          <p:cNvSpPr txBox="1"/>
          <p:nvPr/>
        </p:nvSpPr>
        <p:spPr>
          <a:xfrm>
            <a:off x="579863" y="4173447"/>
            <a:ext cx="4181708" cy="15025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вбивць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Сергій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Ряховський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(1962-2007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доведено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причетність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19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вбивств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особа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скоювала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гомосексуальних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чоловіків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27279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Посылка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Посылка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осылка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1071</TotalTime>
  <Words>2862</Words>
  <Application>Microsoft Office PowerPoint</Application>
  <PresentationFormat>Экран (4:3)</PresentationFormat>
  <Paragraphs>126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Calibri</vt:lpstr>
      <vt:lpstr>Corbel</vt:lpstr>
      <vt:lpstr>Gill Sans MT</vt:lpstr>
      <vt:lpstr>Times New Roman</vt:lpstr>
      <vt:lpstr>Wingdings</vt:lpstr>
      <vt:lpstr>Посылка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Natalia Kalaitan</dc:creator>
  <cp:lastModifiedBy>Natalia Kalaitan</cp:lastModifiedBy>
  <cp:revision>24</cp:revision>
  <dcterms:created xsi:type="dcterms:W3CDTF">2023-03-14T19:06:40Z</dcterms:created>
  <dcterms:modified xsi:type="dcterms:W3CDTF">2023-04-05T07:52:43Z</dcterms:modified>
</cp:coreProperties>
</file>