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7" r:id="rId1"/>
  </p:sldMasterIdLst>
  <p:notesMasterIdLst>
    <p:notesMasterId r:id="rId20"/>
  </p:notesMasterIdLst>
  <p:sldIdLst>
    <p:sldId id="256" r:id="rId2"/>
    <p:sldId id="260" r:id="rId3"/>
    <p:sldId id="257" r:id="rId4"/>
    <p:sldId id="281" r:id="rId5"/>
    <p:sldId id="282" r:id="rId6"/>
    <p:sldId id="258" r:id="rId7"/>
    <p:sldId id="283" r:id="rId8"/>
    <p:sldId id="262" r:id="rId9"/>
    <p:sldId id="284" r:id="rId10"/>
    <p:sldId id="285" r:id="rId11"/>
    <p:sldId id="287" r:id="rId12"/>
    <p:sldId id="288" r:id="rId13"/>
    <p:sldId id="286" r:id="rId14"/>
    <p:sldId id="289" r:id="rId15"/>
    <p:sldId id="291" r:id="rId16"/>
    <p:sldId id="290" r:id="rId17"/>
    <p:sldId id="292" r:id="rId18"/>
    <p:sldId id="271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 autoAdjust="0"/>
  </p:normalViewPr>
  <p:slideViewPr>
    <p:cSldViewPr snapToGrid="0">
      <p:cViewPr varScale="1">
        <p:scale>
          <a:sx n="113" d="100"/>
          <a:sy n="113" d="100"/>
        </p:scale>
        <p:origin x="228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1902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1453C-9B9A-4C20-B734-9B74CBF5D751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49075C-4BE5-44F9-A771-58C473FF1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705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9075C-4BE5-44F9-A771-58C473FF165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504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313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405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84152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5035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1162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081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077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948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351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654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180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19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222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845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007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553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455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  <p:sldLayoutId id="2147483872" r:id="rId15"/>
    <p:sldLayoutId id="214748387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708" y="150493"/>
            <a:ext cx="3086845" cy="20308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3251" y="156212"/>
            <a:ext cx="3676336" cy="20251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6285" y="162012"/>
            <a:ext cx="2305050" cy="20193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26182"/>
            <a:ext cx="9310254" cy="2868035"/>
          </a:xfrm>
        </p:spPr>
        <p:txBody>
          <a:bodyPr>
            <a:noAutofit/>
          </a:bodyPr>
          <a:lstStyle/>
          <a:p>
            <a:pPr algn="ctr"/>
            <a:r>
              <a:rPr lang="uk-UA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 та аналіз промислового </a:t>
            </a:r>
            <a:r>
              <a:rPr lang="uk-UA" sz="5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обладання</a:t>
            </a:r>
            <a:endParaRPr lang="uk-UA" sz="5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7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2</a:t>
            </a:r>
            <a:endParaRPr lang="ru-RU" sz="7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84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099D5-4C16-EBE4-DF52-BDF06790D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2080AEA-46B0-667B-80A1-404CEC5AD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2733" y="661093"/>
            <a:ext cx="7919640" cy="531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676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B4622-2454-4D76-81BB-CB5D40480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D4A142E3-0185-B7B4-2583-F686361E1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59718"/>
            <a:ext cx="7196667" cy="6408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7872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77820-5AB8-8444-14DD-A302E213A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36BB93-BEE6-A82D-71DC-DCE917CFB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866" y="396332"/>
            <a:ext cx="8559800" cy="622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082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2C2AE-47F9-A17A-C9FC-A177ADFDD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8ED64D-4914-E687-18BC-E443CDC10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806" y="0"/>
            <a:ext cx="9997661" cy="87218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2.2.6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Пристрої стеження за положенням орієнтованих у просторі виробів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54A408C-1700-DFD1-B5C4-CABC0911A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467" y="1172634"/>
            <a:ext cx="4087283" cy="576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335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2CF6F-9EBF-1129-5A95-C55DC69EA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9B61DF-EF97-22BA-C7FE-D6D510A6E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806" y="0"/>
            <a:ext cx="9997661" cy="87218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2.2.6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 контролю кількості виробів у накопичувачі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059277-651B-0B9A-97B1-15F2C1722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744" y="1930400"/>
            <a:ext cx="10545215" cy="338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061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2B266-4C0E-C2C0-FE36-52CF5E258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72ED31A-3326-104F-4704-696698709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2799" y="4540"/>
            <a:ext cx="7484533" cy="662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081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9B125-FF82-ABF4-8019-19D5434B9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BB0374-E422-70A7-11C6-4642E8E07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169" y="0"/>
            <a:ext cx="9997661" cy="87218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2.2.6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 контролю наявності орієнтованих у просторі виробів.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63152D-158F-136B-2B5B-30DCFF306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9201" y="1093442"/>
            <a:ext cx="6789208" cy="555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818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1B965-4664-8B38-44E5-D4B6E342F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88C5B7-36BF-D7C1-14ED-E8CA412A9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169" y="0"/>
            <a:ext cx="9997661" cy="87218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2.2.6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 </a:t>
            </a:r>
            <a:r>
              <a:rPr lang="uk-UA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відбраковки</a:t>
            </a: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виробів.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2DD943-956B-64B1-5F5E-5E90677AE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733" y="746913"/>
            <a:ext cx="10083800" cy="600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327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8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ru-RU" sz="8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206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1327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Тема 2</a:t>
            </a:r>
            <a:endParaRPr lang="ru-RU" sz="4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6825" y="1937472"/>
            <a:ext cx="10515600" cy="49161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uk-UA" sz="8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 устрій орієнтуюче – живильних пристроїв машин. </a:t>
            </a:r>
            <a:endParaRPr lang="ru-RU" sz="4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769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8267" y="-1"/>
            <a:ext cx="9863666" cy="694268"/>
          </a:xfrm>
        </p:spPr>
        <p:txBody>
          <a:bodyPr>
            <a:noAutofit/>
          </a:bodyPr>
          <a:lstStyle/>
          <a:p>
            <a:pPr indent="450215"/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2.1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Функціональна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класифікація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орієнтовно-живильних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пристроїв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Орієнтуючий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пристрій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комплекс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механізмів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пристроїв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подачі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систему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транспорту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пакувальної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машини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орієнтуванням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просторі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в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Орієнтування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просторі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приведення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певне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задане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Орієнтування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часі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введення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цикл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транспорту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пакувального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автомата.</a:t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на:</a:t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орієнтовно-живильних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пристроїв</a:t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Допоміжні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134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630712-2453-EDE2-3D9F-F25E57495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9889" y="0"/>
            <a:ext cx="8911687" cy="45962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lang="uk-UA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.2 </a:t>
            </a:r>
            <a:r>
              <a:rPr lang="ru-RU" sz="31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Основні</a:t>
            </a:r>
            <a: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системи</a:t>
            </a:r>
            <a: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орієнтовно-живильних</a:t>
            </a:r>
            <a: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пристроїв</a:t>
            </a:r>
            <a:b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2.2.1. </a:t>
            </a:r>
            <a:r>
              <a:rPr lang="ru-RU" sz="31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Ємності</a:t>
            </a:r>
            <a: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та </a:t>
            </a:r>
            <a:r>
              <a:rPr lang="ru-RU" sz="31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накопичувачі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719BB013-B249-DA58-060A-60BE1CB34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AF3B986-DEA5-E398-7E0A-114F613D5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402" y="1489373"/>
            <a:ext cx="8424332" cy="5167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4759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B477F-4305-E966-38E3-DD121FF9E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E5B6E85-3E94-4E0D-49D9-BF12B1B2F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48" y="702735"/>
            <a:ext cx="10553652" cy="1083732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Транспортуючі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призначені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подачі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виробів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пакувальних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машин,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переміщення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функціональними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пристроями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час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виведення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машини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A31A981-FF42-0753-3208-D857408DFA95}"/>
              </a:ext>
            </a:extLst>
          </p:cNvPr>
          <p:cNvSpPr txBox="1">
            <a:spLocks/>
          </p:cNvSpPr>
          <p:nvPr/>
        </p:nvSpPr>
        <p:spPr>
          <a:xfrm>
            <a:off x="406194" y="-381000"/>
            <a:ext cx="10871201" cy="216746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br>
              <a:rPr lang="ru-RU" sz="4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53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lang="ru-RU" sz="53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.2.2 </a:t>
            </a:r>
            <a:r>
              <a:rPr lang="ru-RU" sz="53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Транспортуючі</a:t>
            </a:r>
            <a:r>
              <a:rPr lang="ru-RU" sz="53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53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53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53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3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>
            <a:extLst>
              <a:ext uri="{FF2B5EF4-FFF2-40B4-BE49-F238E27FC236}">
                <a16:creationId xmlns:a16="http://schemas.microsoft.com/office/drawing/2014/main" id="{C31CBF9C-C037-B168-4871-ACE99A96A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931" y="1422400"/>
            <a:ext cx="8795789" cy="543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6576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5215" y="-465666"/>
            <a:ext cx="10392785" cy="1337733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4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2.2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.3 </a:t>
            </a:r>
            <a:r>
              <a:rPr lang="ru-RU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Системи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орієнтування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виробів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 </a:t>
            </a:r>
            <a:r>
              <a:rPr lang="ru-RU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просторі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br>
              <a:rPr lang="ru-RU" sz="4800" dirty="0"/>
            </a:br>
            <a:endParaRPr lang="ru-RU" sz="4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006C2E-2887-E48C-30E5-34E619AC4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2853" y="872067"/>
            <a:ext cx="4848754" cy="5885873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DD451A7C-4479-F932-8ED6-75BB297BF381}"/>
              </a:ext>
            </a:extLst>
          </p:cNvPr>
          <p:cNvSpPr txBox="1">
            <a:spLocks/>
          </p:cNvSpPr>
          <p:nvPr/>
        </p:nvSpPr>
        <p:spPr>
          <a:xfrm>
            <a:off x="7755467" y="2849305"/>
            <a:ext cx="3706159" cy="23256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sz="11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 активного орієнтування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673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7F6DC-1944-E1AD-9C7A-A96816CA0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4D1DF99A-3F76-1DE3-181F-07EB8EAC2964}"/>
              </a:ext>
            </a:extLst>
          </p:cNvPr>
          <p:cNvSpPr txBox="1">
            <a:spLocks/>
          </p:cNvSpPr>
          <p:nvPr/>
        </p:nvSpPr>
        <p:spPr>
          <a:xfrm>
            <a:off x="7755467" y="2849305"/>
            <a:ext cx="3706159" cy="23256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sz="11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 пасивного орієнтування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09B77F2-C536-C58D-AF33-6BBB04FA2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4763"/>
            <a:ext cx="5649913" cy="769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5861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539" y="402438"/>
            <a:ext cx="8911687" cy="87218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2.2.4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Зміна напряму руху виробу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FFCD70-4A3E-3B98-9184-87C8EF427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454" y="959195"/>
            <a:ext cx="7127346" cy="5898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004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C8D21-4004-2078-D39A-F936ABB78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BA9AED-2FA1-FC9C-012B-1D4E80530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272" y="0"/>
            <a:ext cx="9997661" cy="87218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2.2.5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 групування і комплектування виробів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14D645-B6D6-2D96-5859-744DAB34D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258" y="1125189"/>
            <a:ext cx="8691875" cy="562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58707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1336</TotalTime>
  <Words>223</Words>
  <Application>Microsoft Office PowerPoint</Application>
  <PresentationFormat>Широкоэкранный</PresentationFormat>
  <Paragraphs>21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Тема 2</vt:lpstr>
      <vt:lpstr>2.1 Функціональна класифікація орієнтовно-живильних пристроїв Орієнтуючий пристрій – це комплекс механізмів та пристроїв для подачі виробів у систему внутрішнього транспорту пакувальної машини з орієнтуванням їх у просторі та в часі.  Орієнтування у просторі – процес приведення виробів у певне, заздалегідь задане положення.  Орієнтування у часі – процес введення виробів у цикл роботи системи внутрішнього транспорту пакувального автомата.    Системи поділяють на: 1 Основні системи орієнтовно-живильних пристроїв 2. Допоміжні системи  3. Додаткові системи  </vt:lpstr>
      <vt:lpstr>2.2 Основні системи орієнтовно-живильних пристроїв 2.2.1. Ємності та накопичувачі </vt:lpstr>
      <vt:lpstr>Презентация PowerPoint</vt:lpstr>
      <vt:lpstr> 2.2.3 Системи орієнтування виробів у просторі. </vt:lpstr>
      <vt:lpstr>Презентация PowerPoint</vt:lpstr>
      <vt:lpstr>2.2.4 Зміна напряму руху виробу </vt:lpstr>
      <vt:lpstr>2.2.5 Системи групування і комплектування виробів </vt:lpstr>
      <vt:lpstr>Презентация PowerPoint</vt:lpstr>
      <vt:lpstr>Презентация PowerPoint</vt:lpstr>
      <vt:lpstr>Презентация PowerPoint</vt:lpstr>
      <vt:lpstr>2.2.6 Пристрої стеження за положенням орієнтованих у просторі виробів </vt:lpstr>
      <vt:lpstr>2.2.6 Системи контролю кількості виробів у накопичувачі </vt:lpstr>
      <vt:lpstr>Презентация PowerPoint</vt:lpstr>
      <vt:lpstr>2.2.6 Системи контролю наявності орієнтованих у просторі виробів.  </vt:lpstr>
      <vt:lpstr>2.2.6 Системи відбраковки виробів. 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</dc:creator>
  <cp:lastModifiedBy>Наталя Михайлівна Московська</cp:lastModifiedBy>
  <cp:revision>76</cp:revision>
  <dcterms:created xsi:type="dcterms:W3CDTF">2022-02-23T17:25:23Z</dcterms:created>
  <dcterms:modified xsi:type="dcterms:W3CDTF">2025-02-27T17:20:29Z</dcterms:modified>
</cp:coreProperties>
</file>