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266" r:id="rId20"/>
    <p:sldId id="298" r:id="rId21"/>
    <p:sldId id="293" r:id="rId22"/>
    <p:sldId id="294" r:id="rId23"/>
    <p:sldId id="302" r:id="rId24"/>
    <p:sldId id="295" r:id="rId25"/>
    <p:sldId id="296" r:id="rId26"/>
    <p:sldId id="297" r:id="rId27"/>
    <p:sldId id="272" r:id="rId28"/>
    <p:sldId id="274" r:id="rId29"/>
    <p:sldId id="299" r:id="rId30"/>
    <p:sldId id="300" r:id="rId31"/>
    <p:sldId id="342" r:id="rId32"/>
    <p:sldId id="343" r:id="rId33"/>
    <p:sldId id="301" r:id="rId34"/>
    <p:sldId id="276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AAE2"/>
    <a:srgbClr val="FFCC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1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564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16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8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91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834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37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148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1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slide layout">
    <p:bg>
      <p:bgPr>
        <a:gradFill flip="none" rotWithShape="1"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>
            <a:extLst>
              <a:ext uri="{FF2B5EF4-FFF2-40B4-BE49-F238E27FC236}">
                <a16:creationId xmlns:a16="http://schemas.microsoft.com/office/drawing/2014/main" id="{200A4E63-D72F-485E-A519-177A878738C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5000"/>
            </a:schemeClr>
          </a:solidFill>
        </p:grpSpPr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BB6E2EF-B8C3-46E4-A8F8-86AA28D6AD3B}"/>
                </a:ext>
              </a:extLst>
            </p:cNvPr>
            <p:cNvCxnSpPr>
              <a:cxnSpLocks/>
              <a:stCxn id="278" idx="7"/>
              <a:endCxn id="276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786F963C-63A5-4D12-814C-8EAA75A388DC}"/>
                </a:ext>
              </a:extLst>
            </p:cNvPr>
            <p:cNvCxnSpPr>
              <a:cxnSpLocks/>
              <a:stCxn id="276" idx="4"/>
              <a:endCxn id="298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2491AAA-289A-4222-9F5E-85C4D7DA468E}"/>
                </a:ext>
              </a:extLst>
            </p:cNvPr>
            <p:cNvCxnSpPr>
              <a:cxnSpLocks/>
              <a:stCxn id="281" idx="2"/>
              <a:endCxn id="296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6FE73F20-D398-406F-92B1-9E75831A8D08}"/>
                </a:ext>
              </a:extLst>
            </p:cNvPr>
            <p:cNvCxnSpPr>
              <a:cxnSpLocks/>
              <a:stCxn id="298" idx="5"/>
              <a:endCxn id="281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0933187-CE14-4EF2-9C71-90F0DD6CA0E8}"/>
                </a:ext>
              </a:extLst>
            </p:cNvPr>
            <p:cNvCxnSpPr>
              <a:cxnSpLocks/>
              <a:stCxn id="276" idx="5"/>
              <a:endCxn id="297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6836300F-D5C8-4342-8BF8-30E4A6E3F160}"/>
                </a:ext>
              </a:extLst>
            </p:cNvPr>
            <p:cNvCxnSpPr>
              <a:cxnSpLocks/>
              <a:stCxn id="281" idx="0"/>
              <a:endCxn id="297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295EC29-3C09-451D-BCB5-073161CBC9D9}"/>
                </a:ext>
              </a:extLst>
            </p:cNvPr>
            <p:cNvCxnSpPr>
              <a:cxnSpLocks/>
              <a:stCxn id="298" idx="3"/>
              <a:endCxn id="296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127FE7AB-3506-4332-AEC9-4C656BB6DFDC}"/>
                </a:ext>
              </a:extLst>
            </p:cNvPr>
            <p:cNvCxnSpPr>
              <a:cxnSpLocks/>
              <a:stCxn id="442" idx="7"/>
              <a:endCxn id="283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A4B07AF8-DC7B-4F9D-A234-D8E4E2221F9C}"/>
                </a:ext>
              </a:extLst>
            </p:cNvPr>
            <p:cNvCxnSpPr>
              <a:cxnSpLocks/>
              <a:stCxn id="281" idx="7"/>
              <a:endCxn id="283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63FE0388-AE95-4F1C-90B7-2783896E9BF1}"/>
                </a:ext>
              </a:extLst>
            </p:cNvPr>
            <p:cNvCxnSpPr>
              <a:cxnSpLocks/>
              <a:stCxn id="280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E22C6015-7AB7-4B2B-BA21-9F01C02587F2}"/>
                </a:ext>
              </a:extLst>
            </p:cNvPr>
            <p:cNvCxnSpPr>
              <a:cxnSpLocks/>
              <a:stCxn id="298" idx="6"/>
              <a:endCxn id="297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019A150-3322-48A9-A7F1-73F29FC0C4C3}"/>
                </a:ext>
              </a:extLst>
            </p:cNvPr>
            <p:cNvCxnSpPr>
              <a:cxnSpLocks/>
              <a:stCxn id="280" idx="0"/>
              <a:endCxn id="296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65D7E85A-7160-462D-A5C4-B6F08E1F3D14}"/>
                </a:ext>
              </a:extLst>
            </p:cNvPr>
            <p:cNvCxnSpPr>
              <a:cxnSpLocks/>
              <a:stCxn id="297" idx="6"/>
              <a:endCxn id="283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D371A1AC-99BF-4F22-B90C-BFF6342E05FA}"/>
                </a:ext>
              </a:extLst>
            </p:cNvPr>
            <p:cNvCxnSpPr>
              <a:cxnSpLocks/>
              <a:stCxn id="282" idx="0"/>
              <a:endCxn id="283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E833196E-FC78-4139-8413-4DB1AF7637D4}"/>
                </a:ext>
              </a:extLst>
            </p:cNvPr>
            <p:cNvCxnSpPr>
              <a:cxnSpLocks/>
              <a:stCxn id="285" idx="1"/>
              <a:endCxn id="283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170C7CE7-E73F-487C-B1E9-7F335E9CFA05}"/>
                </a:ext>
              </a:extLst>
            </p:cNvPr>
            <p:cNvCxnSpPr>
              <a:cxnSpLocks/>
              <a:stCxn id="285" idx="0"/>
              <a:endCxn id="284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B1EEA054-E237-4786-A34B-930BB30D233C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CC71DA0A-07D6-45F7-8084-47698FFF67E9}"/>
                </a:ext>
              </a:extLst>
            </p:cNvPr>
            <p:cNvCxnSpPr>
              <a:cxnSpLocks/>
              <a:stCxn id="284" idx="7"/>
              <a:endCxn id="567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045C2A01-8B23-44B9-B83F-F1D6A9BA86C4}"/>
                </a:ext>
              </a:extLst>
            </p:cNvPr>
            <p:cNvCxnSpPr>
              <a:cxnSpLocks/>
              <a:stCxn id="284" idx="6"/>
              <a:endCxn id="291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510B095-0440-4B7E-92EB-D6737995E8A8}"/>
                </a:ext>
              </a:extLst>
            </p:cNvPr>
            <p:cNvCxnSpPr>
              <a:cxnSpLocks/>
              <a:stCxn id="291" idx="7"/>
              <a:endCxn id="292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EFFD8AA1-E7CB-447D-98A3-66137B20A633}"/>
                </a:ext>
              </a:extLst>
            </p:cNvPr>
            <p:cNvCxnSpPr>
              <a:cxnSpLocks/>
              <a:stCxn id="277" idx="0"/>
              <a:endCxn id="276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A2D1BEE-246E-4A63-B4F3-1ACF68DE5BC3}"/>
                </a:ext>
              </a:extLst>
            </p:cNvPr>
            <p:cNvCxnSpPr>
              <a:cxnSpLocks/>
              <a:stCxn id="296" idx="2"/>
              <a:endCxn id="277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536D4822-3EDF-4B16-8098-5EF29AFBF70F}"/>
                </a:ext>
              </a:extLst>
            </p:cNvPr>
            <p:cNvCxnSpPr>
              <a:cxnSpLocks/>
              <a:stCxn id="280" idx="1"/>
              <a:endCxn id="277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1CB10847-0F2B-4FB3-87E7-573F0E20EEAA}"/>
                </a:ext>
              </a:extLst>
            </p:cNvPr>
            <p:cNvCxnSpPr>
              <a:cxnSpLocks/>
              <a:stCxn id="279" idx="7"/>
              <a:endCxn id="277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EAB8D0DC-8C02-42AF-9D7F-0081CE5BBCA3}"/>
                </a:ext>
              </a:extLst>
            </p:cNvPr>
            <p:cNvCxnSpPr>
              <a:cxnSpLocks/>
              <a:stCxn id="278" idx="6"/>
              <a:endCxn id="277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E699E9AD-1B29-460E-AC00-0F495400B060}"/>
                </a:ext>
              </a:extLst>
            </p:cNvPr>
            <p:cNvCxnSpPr>
              <a:cxnSpLocks/>
              <a:stCxn id="301" idx="7"/>
              <a:endCxn id="278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DDA9D8D8-CCF8-414B-BE3E-01EEE95E837B}"/>
                </a:ext>
              </a:extLst>
            </p:cNvPr>
            <p:cNvCxnSpPr>
              <a:cxnSpLocks/>
              <a:stCxn id="301" idx="6"/>
              <a:endCxn id="279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88BC668-8084-42EA-93A9-26EBBFEF1328}"/>
                </a:ext>
              </a:extLst>
            </p:cNvPr>
            <p:cNvCxnSpPr>
              <a:cxnSpLocks/>
              <a:stCxn id="301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9D6E9A77-6167-47F9-96F5-DDB248990BBF}"/>
                </a:ext>
              </a:extLst>
            </p:cNvPr>
            <p:cNvCxnSpPr>
              <a:cxnSpLocks/>
              <a:stCxn id="279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625B105-56C7-4A68-97E9-A6B00CE6001E}"/>
                </a:ext>
              </a:extLst>
            </p:cNvPr>
            <p:cNvCxnSpPr>
              <a:cxnSpLocks/>
              <a:stCxn id="279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03AA84C-3E1C-4E6C-84F6-DBC5AC2A25A2}"/>
                </a:ext>
              </a:extLst>
            </p:cNvPr>
            <p:cNvCxnSpPr>
              <a:cxnSpLocks/>
              <a:stCxn id="280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FA90964-4664-4663-813A-F89C30C7065F}"/>
                </a:ext>
              </a:extLst>
            </p:cNvPr>
            <p:cNvCxnSpPr>
              <a:cxnSpLocks/>
              <a:stCxn id="279" idx="6"/>
              <a:endCxn id="280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4820CC6B-16CB-4644-B0EF-669591046E90}"/>
                </a:ext>
              </a:extLst>
            </p:cNvPr>
            <p:cNvCxnSpPr>
              <a:cxnSpLocks/>
              <a:stCxn id="280" idx="6"/>
              <a:endCxn id="281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110636A-3590-471B-8255-DC40DC8EC72F}"/>
                </a:ext>
              </a:extLst>
            </p:cNvPr>
            <p:cNvCxnSpPr>
              <a:cxnSpLocks/>
              <a:stCxn id="282" idx="2"/>
              <a:endCxn id="281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ED7780E-7203-4912-B158-322E0476B197}"/>
                </a:ext>
              </a:extLst>
            </p:cNvPr>
            <p:cNvCxnSpPr>
              <a:cxnSpLocks/>
              <a:stCxn id="306" idx="0"/>
              <a:endCxn id="281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DC08BB1A-EEDC-46EB-899B-AFF4BE2E71EE}"/>
                </a:ext>
              </a:extLst>
            </p:cNvPr>
            <p:cNvCxnSpPr>
              <a:cxnSpLocks/>
              <a:endCxn id="281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88728695-FAA2-4121-884D-94D646E1F29F}"/>
                </a:ext>
              </a:extLst>
            </p:cNvPr>
            <p:cNvCxnSpPr>
              <a:cxnSpLocks/>
              <a:stCxn id="306" idx="2"/>
              <a:endCxn id="282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BC94799C-C98F-45F8-A0D7-49E0CCB51743}"/>
                </a:ext>
              </a:extLst>
            </p:cNvPr>
            <p:cNvCxnSpPr>
              <a:cxnSpLocks/>
              <a:stCxn id="285" idx="2"/>
              <a:endCxn id="282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DBA2EA4-E8A8-439C-9AC8-086CCB6DF812}"/>
                </a:ext>
              </a:extLst>
            </p:cNvPr>
            <p:cNvCxnSpPr>
              <a:cxnSpLocks/>
              <a:stCxn id="285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AA3F7C95-3C73-4E30-8001-6CDC3240ECA9}"/>
                </a:ext>
              </a:extLst>
            </p:cNvPr>
            <p:cNvCxnSpPr>
              <a:cxnSpLocks/>
              <a:stCxn id="286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513107E2-72F7-47F0-845A-E985F13BE0AD}"/>
                </a:ext>
              </a:extLst>
            </p:cNvPr>
            <p:cNvCxnSpPr>
              <a:cxnSpLocks/>
              <a:stCxn id="286" idx="2"/>
              <a:endCxn id="285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A0D651-D8E9-4D7A-A90B-A4C9D78F7203}"/>
                </a:ext>
              </a:extLst>
            </p:cNvPr>
            <p:cNvCxnSpPr>
              <a:cxnSpLocks/>
              <a:stCxn id="291" idx="4"/>
              <a:endCxn id="286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A0DFE76-E759-45CF-B71F-207080ABE0DA}"/>
                </a:ext>
              </a:extLst>
            </p:cNvPr>
            <p:cNvCxnSpPr>
              <a:cxnSpLocks/>
              <a:stCxn id="290" idx="3"/>
              <a:endCxn id="286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FD989F5-13F4-41FB-95DA-3C404E7919D5}"/>
                </a:ext>
              </a:extLst>
            </p:cNvPr>
            <p:cNvCxnSpPr>
              <a:cxnSpLocks/>
              <a:stCxn id="290" idx="2"/>
              <a:endCxn id="291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091DF46-D581-477F-9003-E34728971B52}"/>
                </a:ext>
              </a:extLst>
            </p:cNvPr>
            <p:cNvCxnSpPr>
              <a:cxnSpLocks/>
              <a:stCxn id="290" idx="1"/>
              <a:endCxn id="292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E2CAA6F-5CA2-41C9-AF96-6F4B3803CA3F}"/>
                </a:ext>
              </a:extLst>
            </p:cNvPr>
            <p:cNvCxnSpPr>
              <a:cxnSpLocks/>
              <a:stCxn id="288" idx="1"/>
              <a:endCxn id="292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C11CCC39-45F6-4C8F-B703-FAC8862FECA1}"/>
                </a:ext>
              </a:extLst>
            </p:cNvPr>
            <p:cNvCxnSpPr>
              <a:cxnSpLocks/>
              <a:stCxn id="288" idx="0"/>
              <a:endCxn id="289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94B8B462-2E5D-4D02-9B0C-B0EA4C289DF1}"/>
                </a:ext>
              </a:extLst>
            </p:cNvPr>
            <p:cNvCxnSpPr>
              <a:cxnSpLocks/>
              <a:stCxn id="386" idx="7"/>
              <a:endCxn id="568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AB8DD747-A0B4-4F68-BB83-E6A1EC39EF79}"/>
                </a:ext>
              </a:extLst>
            </p:cNvPr>
            <p:cNvCxnSpPr>
              <a:cxnSpLocks/>
              <a:endCxn id="287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460D4377-DEE9-407B-B486-F347E06571F0}"/>
                </a:ext>
              </a:extLst>
            </p:cNvPr>
            <p:cNvCxnSpPr>
              <a:cxnSpLocks/>
              <a:stCxn id="386" idx="0"/>
              <a:endCxn id="567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FC440C4B-1CC6-447B-8CAF-5F8B32445A1E}"/>
                </a:ext>
              </a:extLst>
            </p:cNvPr>
            <p:cNvCxnSpPr>
              <a:cxnSpLocks/>
              <a:stCxn id="399" idx="0"/>
              <a:endCxn id="566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3F1CFAA-C1D9-4102-B389-BB92B74922EB}"/>
                </a:ext>
              </a:extLst>
            </p:cNvPr>
            <p:cNvCxnSpPr>
              <a:cxnSpLocks/>
              <a:stCxn id="399" idx="1"/>
              <a:endCxn id="289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DA3A853-844C-4B6A-8852-AACE34DF7903}"/>
                </a:ext>
              </a:extLst>
            </p:cNvPr>
            <p:cNvCxnSpPr>
              <a:cxnSpLocks/>
              <a:stCxn id="289" idx="2"/>
              <a:endCxn id="292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0EBE8B9-5D6A-43E1-ACC9-3429EE8377B9}"/>
                </a:ext>
              </a:extLst>
            </p:cNvPr>
            <p:cNvCxnSpPr>
              <a:cxnSpLocks/>
              <a:stCxn id="288" idx="2"/>
              <a:endCxn id="290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F63EA650-52B2-4426-BFB9-EF2D43ED7AD4}"/>
                </a:ext>
              </a:extLst>
            </p:cNvPr>
            <p:cNvCxnSpPr>
              <a:cxnSpLocks/>
              <a:stCxn id="287" idx="1"/>
              <a:endCxn id="290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D1C77C70-84C3-4540-AF47-9BA1F84DC4B2}"/>
                </a:ext>
              </a:extLst>
            </p:cNvPr>
            <p:cNvCxnSpPr>
              <a:cxnSpLocks/>
              <a:stCxn id="287" idx="3"/>
              <a:endCxn id="307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857EB79D-7B0F-4333-9370-9CF8BD66F466}"/>
                </a:ext>
              </a:extLst>
            </p:cNvPr>
            <p:cNvCxnSpPr>
              <a:cxnSpLocks/>
              <a:stCxn id="290" idx="4"/>
              <a:endCxn id="307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C850BE68-48FF-4ED1-819A-E233E01E42E7}"/>
                </a:ext>
              </a:extLst>
            </p:cNvPr>
            <p:cNvCxnSpPr>
              <a:cxnSpLocks/>
              <a:stCxn id="286" idx="5"/>
              <a:endCxn id="307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57EF113-9EA7-4B1A-AB64-C14E8B5B6974}"/>
                </a:ext>
              </a:extLst>
            </p:cNvPr>
            <p:cNvCxnSpPr>
              <a:cxnSpLocks/>
              <a:stCxn id="287" idx="7"/>
              <a:endCxn id="288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314D8A01-DC1B-4960-B2B1-D9A9F035DF12}"/>
                </a:ext>
              </a:extLst>
            </p:cNvPr>
            <p:cNvCxnSpPr>
              <a:cxnSpLocks/>
              <a:stCxn id="285" idx="7"/>
              <a:endCxn id="291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AFE05A2-7330-4871-9968-CF3EC70C1D29}"/>
                </a:ext>
              </a:extLst>
            </p:cNvPr>
            <p:cNvCxnSpPr>
              <a:cxnSpLocks/>
              <a:endCxn id="287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165AF504-87C6-4089-AA4A-B2F711CCF216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0134DBCE-0922-4355-99A8-E70D2FED22AA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9BD817EB-ADFE-4A82-A86F-D15F3E871C76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1C449C5-D818-4A53-AA0C-B43C1BAE0A5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B78B74E8-D2B9-4D5B-96CC-352A5ABCB7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C0C2052D-C865-4513-BAA7-8055113B32E7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690B4E7A-99F4-41B3-B1BE-59E8567C6A8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95FDD210-525B-48EC-906B-C3F69F141B21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895CABF3-8B8F-4FBC-BEE8-6A9BA3E88519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8E6449F1-A401-4B6A-BDD7-1057646EC4D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0E0981AC-BBD9-4F6D-A68F-310B93EDE896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9D5473AE-BCA3-4557-BB00-669001FA35CC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D9874BE-B9F5-4669-BA2C-341A0D97666D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Oval 288">
              <a:extLst>
                <a:ext uri="{FF2B5EF4-FFF2-40B4-BE49-F238E27FC236}">
                  <a16:creationId xmlns:a16="http://schemas.microsoft.com/office/drawing/2014/main" id="{BA54964D-2909-476C-9849-395D9D049D21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C68D9E4D-FE8B-4D77-A257-33D4FB2D8F09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AEC65FB0-9A51-4DB1-91E5-0133A28F2EB9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9766767C-CC74-4D34-AB10-B272637753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Oval 295">
              <a:extLst>
                <a:ext uri="{FF2B5EF4-FFF2-40B4-BE49-F238E27FC236}">
                  <a16:creationId xmlns:a16="http://schemas.microsoft.com/office/drawing/2014/main" id="{563B17F0-6BB9-49B4-9E20-7CE82FDAF84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59509C90-3BA3-4A7C-97A4-779B9AC83AD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B5BA045B-97DA-43DF-957C-03C9585D860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494C3BBD-EAFB-4DA4-AA47-88DA19156E65}"/>
                </a:ext>
              </a:extLst>
            </p:cNvPr>
            <p:cNvCxnSpPr>
              <a:cxnSpLocks/>
              <a:stCxn id="298" idx="2"/>
              <a:endCxn id="277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81C90B44-2740-4526-AC75-0A3C2F85492F}"/>
                </a:ext>
              </a:extLst>
            </p:cNvPr>
            <p:cNvCxnSpPr>
              <a:cxnSpLocks/>
              <a:stCxn id="278" idx="4"/>
              <a:endCxn id="279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Oval 300">
              <a:extLst>
                <a:ext uri="{FF2B5EF4-FFF2-40B4-BE49-F238E27FC236}">
                  <a16:creationId xmlns:a16="http://schemas.microsoft.com/office/drawing/2014/main" id="{F3883AF4-A78F-49BD-80DC-D2B1403DEC7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ACDAF458-E86B-45D7-A01E-7F12959A13FF}"/>
                </a:ext>
              </a:extLst>
            </p:cNvPr>
            <p:cNvCxnSpPr>
              <a:cxnSpLocks/>
              <a:stCxn id="301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>
              <a:extLst>
                <a:ext uri="{FF2B5EF4-FFF2-40B4-BE49-F238E27FC236}">
                  <a16:creationId xmlns:a16="http://schemas.microsoft.com/office/drawing/2014/main" id="{4EC97B69-CB2D-46B8-B073-D68D0AB91A51}"/>
                </a:ext>
              </a:extLst>
            </p:cNvPr>
            <p:cNvCxnSpPr>
              <a:cxnSpLocks/>
              <a:stCxn id="301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5D3D84CF-675F-4342-AFD4-8922CD4870E9}"/>
                </a:ext>
              </a:extLst>
            </p:cNvPr>
            <p:cNvCxnSpPr>
              <a:cxnSpLocks/>
              <a:stCxn id="301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Straight Connector 304">
              <a:extLst>
                <a:ext uri="{FF2B5EF4-FFF2-40B4-BE49-F238E27FC236}">
                  <a16:creationId xmlns:a16="http://schemas.microsoft.com/office/drawing/2014/main" id="{EE705A4C-4701-4F5B-8096-E7991440A7E7}"/>
                </a:ext>
              </a:extLst>
            </p:cNvPr>
            <p:cNvCxnSpPr>
              <a:cxnSpLocks/>
              <a:endCxn id="278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6" name="Chord 305">
              <a:extLst>
                <a:ext uri="{FF2B5EF4-FFF2-40B4-BE49-F238E27FC236}">
                  <a16:creationId xmlns:a16="http://schemas.microsoft.com/office/drawing/2014/main" id="{29108169-D678-42F2-AD28-C845B0BB4C5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Chord 306">
              <a:extLst>
                <a:ext uri="{FF2B5EF4-FFF2-40B4-BE49-F238E27FC236}">
                  <a16:creationId xmlns:a16="http://schemas.microsoft.com/office/drawing/2014/main" id="{6A82A5C8-BC99-4CBF-BF94-8EFDDDDC18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6E30D4DF-1E68-44E9-ACB1-DE07F1D8DDE7}"/>
                </a:ext>
              </a:extLst>
            </p:cNvPr>
            <p:cNvCxnSpPr>
              <a:cxnSpLocks/>
              <a:stCxn id="306" idx="1"/>
              <a:endCxn id="285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535F8CA1-FB2A-4A91-8473-EE6DA84FD6C3}"/>
                </a:ext>
              </a:extLst>
            </p:cNvPr>
            <p:cNvCxnSpPr>
              <a:cxnSpLocks/>
              <a:endCxn id="383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Straight Connector 313">
              <a:extLst>
                <a:ext uri="{FF2B5EF4-FFF2-40B4-BE49-F238E27FC236}">
                  <a16:creationId xmlns:a16="http://schemas.microsoft.com/office/drawing/2014/main" id="{D745B344-A508-4035-87C9-150D0B702432}"/>
                </a:ext>
              </a:extLst>
            </p:cNvPr>
            <p:cNvCxnSpPr>
              <a:cxnSpLocks/>
              <a:endCxn id="399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278B42E0-776D-4A9B-946C-C3CB9193621A}"/>
                </a:ext>
              </a:extLst>
            </p:cNvPr>
            <p:cNvCxnSpPr>
              <a:cxnSpLocks/>
              <a:stCxn id="383" idx="0"/>
              <a:endCxn id="399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C85FB381-2982-49DF-ADBF-479D0467A587}"/>
                </a:ext>
              </a:extLst>
            </p:cNvPr>
            <p:cNvCxnSpPr>
              <a:cxnSpLocks/>
              <a:stCxn id="566" idx="2"/>
              <a:endCxn id="385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61D79B91-42FB-4F9E-9F33-7ADBA54BB02C}"/>
                </a:ext>
              </a:extLst>
            </p:cNvPr>
            <p:cNvCxnSpPr>
              <a:cxnSpLocks/>
              <a:stCxn id="383" idx="7"/>
              <a:endCxn id="385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7D8D73CA-9F59-403D-BAD7-08811345A223}"/>
                </a:ext>
              </a:extLst>
            </p:cNvPr>
            <p:cNvCxnSpPr>
              <a:cxnSpLocks/>
              <a:endCxn id="399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70F57B47-5446-41C8-82FE-6E135C7FB1F5}"/>
                </a:ext>
              </a:extLst>
            </p:cNvPr>
            <p:cNvCxnSpPr>
              <a:cxnSpLocks/>
              <a:stCxn id="399" idx="6"/>
              <a:endCxn id="385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65030092-0D50-4E29-BE59-400C4CF4ACA6}"/>
                </a:ext>
              </a:extLst>
            </p:cNvPr>
            <p:cNvCxnSpPr>
              <a:cxnSpLocks/>
              <a:stCxn id="384" idx="0"/>
              <a:endCxn id="385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010BEE63-2D5D-4E1C-A1B1-5C829360927B}"/>
                </a:ext>
              </a:extLst>
            </p:cNvPr>
            <p:cNvCxnSpPr>
              <a:cxnSpLocks/>
              <a:stCxn id="387" idx="1"/>
              <a:endCxn id="385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057DC970-A735-4D0A-A73D-40844A044779}"/>
                </a:ext>
              </a:extLst>
            </p:cNvPr>
            <p:cNvCxnSpPr>
              <a:cxnSpLocks/>
              <a:stCxn id="387" idx="0"/>
              <a:endCxn id="386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F9D8B0CF-68C2-484C-8CA4-46246C56B7FD}"/>
                </a:ext>
              </a:extLst>
            </p:cNvPr>
            <p:cNvCxnSpPr>
              <a:cxnSpLocks/>
              <a:stCxn id="386" idx="2"/>
              <a:endCxn id="385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B3FCFECC-2433-4DD3-B3D4-A5E2DD066385}"/>
                </a:ext>
              </a:extLst>
            </p:cNvPr>
            <p:cNvCxnSpPr>
              <a:cxnSpLocks/>
              <a:stCxn id="386" idx="7"/>
              <a:endCxn id="394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AAF48FE0-4BE1-492E-9982-8512802672D9}"/>
                </a:ext>
              </a:extLst>
            </p:cNvPr>
            <p:cNvCxnSpPr>
              <a:cxnSpLocks/>
              <a:stCxn id="386" idx="6"/>
              <a:endCxn id="393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3F447B82-BA89-42CF-BA19-17606A0270F1}"/>
                </a:ext>
              </a:extLst>
            </p:cNvPr>
            <p:cNvCxnSpPr>
              <a:cxnSpLocks/>
              <a:stCxn id="393" idx="7"/>
              <a:endCxn id="394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>
              <a:extLst>
                <a:ext uri="{FF2B5EF4-FFF2-40B4-BE49-F238E27FC236}">
                  <a16:creationId xmlns:a16="http://schemas.microsoft.com/office/drawing/2014/main" id="{0BCECB7C-5F9C-48F1-A7E4-83A566681E2E}"/>
                </a:ext>
              </a:extLst>
            </p:cNvPr>
            <p:cNvCxnSpPr>
              <a:cxnSpLocks/>
              <a:stCxn id="567" idx="1"/>
              <a:endCxn id="385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>
              <a:extLst>
                <a:ext uri="{FF2B5EF4-FFF2-40B4-BE49-F238E27FC236}">
                  <a16:creationId xmlns:a16="http://schemas.microsoft.com/office/drawing/2014/main" id="{A42ABD9D-465B-47AD-BAC5-7B62782D6FA8}"/>
                </a:ext>
              </a:extLst>
            </p:cNvPr>
            <p:cNvCxnSpPr>
              <a:cxnSpLocks/>
              <a:endCxn id="383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Connector 342">
              <a:extLst>
                <a:ext uri="{FF2B5EF4-FFF2-40B4-BE49-F238E27FC236}">
                  <a16:creationId xmlns:a16="http://schemas.microsoft.com/office/drawing/2014/main" id="{A9DFCADB-5B0F-4DE0-B2B3-C06E45F50902}"/>
                </a:ext>
              </a:extLst>
            </p:cNvPr>
            <p:cNvCxnSpPr>
              <a:cxnSpLocks/>
              <a:stCxn id="384" idx="2"/>
              <a:endCxn id="383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Straight Connector 343">
              <a:extLst>
                <a:ext uri="{FF2B5EF4-FFF2-40B4-BE49-F238E27FC236}">
                  <a16:creationId xmlns:a16="http://schemas.microsoft.com/office/drawing/2014/main" id="{BC45CE2F-0DDB-4F3A-850B-123BBEB23D5F}"/>
                </a:ext>
              </a:extLst>
            </p:cNvPr>
            <p:cNvCxnSpPr>
              <a:cxnSpLocks/>
              <a:stCxn id="408" idx="0"/>
              <a:endCxn id="383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315FF724-ECDE-47CB-8DBA-FF82141C27EC}"/>
                </a:ext>
              </a:extLst>
            </p:cNvPr>
            <p:cNvCxnSpPr>
              <a:cxnSpLocks/>
              <a:endCxn id="383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Connector 345">
              <a:extLst>
                <a:ext uri="{FF2B5EF4-FFF2-40B4-BE49-F238E27FC236}">
                  <a16:creationId xmlns:a16="http://schemas.microsoft.com/office/drawing/2014/main" id="{072E9F04-3A76-438E-AE5E-517519016F6F}"/>
                </a:ext>
              </a:extLst>
            </p:cNvPr>
            <p:cNvCxnSpPr>
              <a:cxnSpLocks/>
              <a:stCxn id="408" idx="2"/>
              <a:endCxn id="384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>
              <a:extLst>
                <a:ext uri="{FF2B5EF4-FFF2-40B4-BE49-F238E27FC236}">
                  <a16:creationId xmlns:a16="http://schemas.microsoft.com/office/drawing/2014/main" id="{B7A1564C-D2BD-4127-9843-1E1CED6072BE}"/>
                </a:ext>
              </a:extLst>
            </p:cNvPr>
            <p:cNvCxnSpPr>
              <a:cxnSpLocks/>
              <a:stCxn id="387" idx="2"/>
              <a:endCxn id="384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31A30EAD-F9F5-4ABB-8B14-81AA8F735631}"/>
                </a:ext>
              </a:extLst>
            </p:cNvPr>
            <p:cNvCxnSpPr>
              <a:cxnSpLocks/>
              <a:stCxn id="387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Connector 348">
              <a:extLst>
                <a:ext uri="{FF2B5EF4-FFF2-40B4-BE49-F238E27FC236}">
                  <a16:creationId xmlns:a16="http://schemas.microsoft.com/office/drawing/2014/main" id="{ADBC893D-612C-4580-8A04-A2D98E24B3B5}"/>
                </a:ext>
              </a:extLst>
            </p:cNvPr>
            <p:cNvCxnSpPr>
              <a:cxnSpLocks/>
              <a:stCxn id="388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Straight Connector 349">
              <a:extLst>
                <a:ext uri="{FF2B5EF4-FFF2-40B4-BE49-F238E27FC236}">
                  <a16:creationId xmlns:a16="http://schemas.microsoft.com/office/drawing/2014/main" id="{C35B929F-CB34-4720-95E0-F835520A64E8}"/>
                </a:ext>
              </a:extLst>
            </p:cNvPr>
            <p:cNvCxnSpPr>
              <a:cxnSpLocks/>
              <a:stCxn id="388" idx="2"/>
              <a:endCxn id="387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675BF93E-898B-41C0-8222-E2B9291C683E}"/>
                </a:ext>
              </a:extLst>
            </p:cNvPr>
            <p:cNvCxnSpPr>
              <a:cxnSpLocks/>
              <a:stCxn id="393" idx="4"/>
              <a:endCxn id="388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138A3D32-668D-47ED-B039-F5D323BC907A}"/>
                </a:ext>
              </a:extLst>
            </p:cNvPr>
            <p:cNvCxnSpPr>
              <a:cxnSpLocks/>
              <a:stCxn id="392" idx="3"/>
              <a:endCxn id="388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F6EEC507-0337-4D52-A149-AC3121803A5E}"/>
                </a:ext>
              </a:extLst>
            </p:cNvPr>
            <p:cNvCxnSpPr>
              <a:cxnSpLocks/>
              <a:stCxn id="392" idx="2"/>
              <a:endCxn id="393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Straight Connector 353">
              <a:extLst>
                <a:ext uri="{FF2B5EF4-FFF2-40B4-BE49-F238E27FC236}">
                  <a16:creationId xmlns:a16="http://schemas.microsoft.com/office/drawing/2014/main" id="{3B14444C-F8A2-4D69-85B4-D7945F76E80A}"/>
                </a:ext>
              </a:extLst>
            </p:cNvPr>
            <p:cNvCxnSpPr>
              <a:cxnSpLocks/>
              <a:stCxn id="392" idx="1"/>
              <a:endCxn id="394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>
              <a:extLst>
                <a:ext uri="{FF2B5EF4-FFF2-40B4-BE49-F238E27FC236}">
                  <a16:creationId xmlns:a16="http://schemas.microsoft.com/office/drawing/2014/main" id="{A24E1741-DA2C-4FEB-A835-6D811698BA7B}"/>
                </a:ext>
              </a:extLst>
            </p:cNvPr>
            <p:cNvCxnSpPr>
              <a:cxnSpLocks/>
              <a:stCxn id="390" idx="1"/>
              <a:endCxn id="394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>
              <a:extLst>
                <a:ext uri="{FF2B5EF4-FFF2-40B4-BE49-F238E27FC236}">
                  <a16:creationId xmlns:a16="http://schemas.microsoft.com/office/drawing/2014/main" id="{8FC97A3B-281E-4D29-B3F7-B26D29EBA782}"/>
                </a:ext>
              </a:extLst>
            </p:cNvPr>
            <p:cNvCxnSpPr>
              <a:cxnSpLocks/>
              <a:stCxn id="390" idx="0"/>
              <a:endCxn id="391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854FF3A0-EF86-4EAF-B1A0-6DECE614DAF7}"/>
                </a:ext>
              </a:extLst>
            </p:cNvPr>
            <p:cNvCxnSpPr>
              <a:cxnSpLocks/>
              <a:stCxn id="396" idx="0"/>
              <a:endCxn id="395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>
              <a:extLst>
                <a:ext uri="{FF2B5EF4-FFF2-40B4-BE49-F238E27FC236}">
                  <a16:creationId xmlns:a16="http://schemas.microsoft.com/office/drawing/2014/main" id="{F457C126-B9E9-4644-9BDC-0C0D11F28265}"/>
                </a:ext>
              </a:extLst>
            </p:cNvPr>
            <p:cNvCxnSpPr>
              <a:cxnSpLocks/>
              <a:stCxn id="439" idx="7"/>
              <a:endCxn id="395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>
              <a:extLst>
                <a:ext uri="{FF2B5EF4-FFF2-40B4-BE49-F238E27FC236}">
                  <a16:creationId xmlns:a16="http://schemas.microsoft.com/office/drawing/2014/main" id="{36567BCB-36FF-4E11-B2D2-C759CF5B3FED}"/>
                </a:ext>
              </a:extLst>
            </p:cNvPr>
            <p:cNvCxnSpPr>
              <a:cxnSpLocks/>
              <a:endCxn id="396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6914467-DB30-4F6F-8A4C-DA63B0349B86}"/>
                </a:ext>
              </a:extLst>
            </p:cNvPr>
            <p:cNvCxnSpPr>
              <a:cxnSpLocks/>
              <a:stCxn id="438" idx="5"/>
              <a:endCxn id="397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>
              <a:extLst>
                <a:ext uri="{FF2B5EF4-FFF2-40B4-BE49-F238E27FC236}">
                  <a16:creationId xmlns:a16="http://schemas.microsoft.com/office/drawing/2014/main" id="{775D3032-228A-4AD2-AE93-FA5C4E8F98A2}"/>
                </a:ext>
              </a:extLst>
            </p:cNvPr>
            <p:cNvCxnSpPr>
              <a:cxnSpLocks/>
              <a:endCxn id="397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05B22E8A-33A9-44A2-9D2F-F8266ECE12B4}"/>
                </a:ext>
              </a:extLst>
            </p:cNvPr>
            <p:cNvCxnSpPr>
              <a:cxnSpLocks/>
              <a:stCxn id="397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1E5FD5BE-5282-4D7F-87C2-BBAFCB05E3EE}"/>
                </a:ext>
              </a:extLst>
            </p:cNvPr>
            <p:cNvCxnSpPr>
              <a:cxnSpLocks/>
              <a:stCxn id="397" idx="3"/>
              <a:endCxn id="389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>
              <a:extLst>
                <a:ext uri="{FF2B5EF4-FFF2-40B4-BE49-F238E27FC236}">
                  <a16:creationId xmlns:a16="http://schemas.microsoft.com/office/drawing/2014/main" id="{AB677181-A885-443C-8BB9-35444E6EF8EC}"/>
                </a:ext>
              </a:extLst>
            </p:cNvPr>
            <p:cNvCxnSpPr>
              <a:cxnSpLocks/>
              <a:stCxn id="397" idx="1"/>
              <a:endCxn id="390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ACD8AF65-85A7-4CF8-A1B9-CB8FB05A486D}"/>
                </a:ext>
              </a:extLst>
            </p:cNvPr>
            <p:cNvCxnSpPr>
              <a:cxnSpLocks/>
              <a:stCxn id="396" idx="2"/>
              <a:endCxn id="390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D1B3C32-80BB-4CA6-9944-E0918C3B734A}"/>
                </a:ext>
              </a:extLst>
            </p:cNvPr>
            <p:cNvCxnSpPr>
              <a:cxnSpLocks/>
              <a:stCxn id="395" idx="3"/>
              <a:endCxn id="390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>
              <a:extLst>
                <a:ext uri="{FF2B5EF4-FFF2-40B4-BE49-F238E27FC236}">
                  <a16:creationId xmlns:a16="http://schemas.microsoft.com/office/drawing/2014/main" id="{5882E4BB-DB6C-4A76-9695-AD69816AD3A2}"/>
                </a:ext>
              </a:extLst>
            </p:cNvPr>
            <p:cNvCxnSpPr>
              <a:cxnSpLocks/>
              <a:stCxn id="395" idx="2"/>
              <a:endCxn id="391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>
              <a:extLst>
                <a:ext uri="{FF2B5EF4-FFF2-40B4-BE49-F238E27FC236}">
                  <a16:creationId xmlns:a16="http://schemas.microsoft.com/office/drawing/2014/main" id="{D4902587-194F-43AA-8125-9F1EB46E9E6B}"/>
                </a:ext>
              </a:extLst>
            </p:cNvPr>
            <p:cNvCxnSpPr>
              <a:cxnSpLocks/>
              <a:stCxn id="391" idx="1"/>
              <a:endCxn id="394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358B3EB9-CAD2-49B2-9095-3C8EEE7926F2}"/>
                </a:ext>
              </a:extLst>
            </p:cNvPr>
            <p:cNvCxnSpPr>
              <a:cxnSpLocks/>
              <a:stCxn id="390" idx="2"/>
              <a:endCxn id="392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627154F2-DCE7-48B9-B153-91972B553DF1}"/>
                </a:ext>
              </a:extLst>
            </p:cNvPr>
            <p:cNvCxnSpPr>
              <a:cxnSpLocks/>
              <a:stCxn id="389" idx="1"/>
              <a:endCxn id="392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>
              <a:extLst>
                <a:ext uri="{FF2B5EF4-FFF2-40B4-BE49-F238E27FC236}">
                  <a16:creationId xmlns:a16="http://schemas.microsoft.com/office/drawing/2014/main" id="{1EB2DE54-DB1E-4193-8107-8A74DD9650F6}"/>
                </a:ext>
              </a:extLst>
            </p:cNvPr>
            <p:cNvCxnSpPr>
              <a:cxnSpLocks/>
              <a:stCxn id="389" idx="3"/>
              <a:endCxn id="409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DAC79133-16B5-48F3-B6C2-71C04A00F0F6}"/>
                </a:ext>
              </a:extLst>
            </p:cNvPr>
            <p:cNvCxnSpPr>
              <a:cxnSpLocks/>
              <a:stCxn id="392" idx="4"/>
              <a:endCxn id="409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74B2CDF9-39A8-4BE8-A7B7-C26EC9E91221}"/>
                </a:ext>
              </a:extLst>
            </p:cNvPr>
            <p:cNvCxnSpPr>
              <a:cxnSpLocks/>
              <a:stCxn id="388" idx="5"/>
              <a:endCxn id="409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12990E60-DFB8-4118-AB73-44F155EC2500}"/>
                </a:ext>
              </a:extLst>
            </p:cNvPr>
            <p:cNvCxnSpPr>
              <a:cxnSpLocks/>
              <a:stCxn id="389" idx="7"/>
              <a:endCxn id="390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8668EB57-48E0-4065-8D2C-F71BBACFF3E8}"/>
                </a:ext>
              </a:extLst>
            </p:cNvPr>
            <p:cNvCxnSpPr>
              <a:cxnSpLocks/>
              <a:stCxn id="387" idx="7"/>
              <a:endCxn id="393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4DF1FBD4-D6D1-42AE-BF95-C4F11DF948AA}"/>
                </a:ext>
              </a:extLst>
            </p:cNvPr>
            <p:cNvCxnSpPr>
              <a:cxnSpLocks/>
              <a:endCxn id="389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Straight Connector 376">
              <a:extLst>
                <a:ext uri="{FF2B5EF4-FFF2-40B4-BE49-F238E27FC236}">
                  <a16:creationId xmlns:a16="http://schemas.microsoft.com/office/drawing/2014/main" id="{B8B912F1-A8BF-476C-9C3D-1B577E2D26C6}"/>
                </a:ext>
              </a:extLst>
            </p:cNvPr>
            <p:cNvCxnSpPr>
              <a:cxnSpLocks/>
              <a:stCxn id="397" idx="7"/>
              <a:endCxn id="396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E96A9BFA-4CD8-4DB0-9228-9696ED94FB77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Oval 383">
              <a:extLst>
                <a:ext uri="{FF2B5EF4-FFF2-40B4-BE49-F238E27FC236}">
                  <a16:creationId xmlns:a16="http://schemas.microsoft.com/office/drawing/2014/main" id="{0669F18F-8FD3-4047-8020-609BD69FC76A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Oval 384">
              <a:extLst>
                <a:ext uri="{FF2B5EF4-FFF2-40B4-BE49-F238E27FC236}">
                  <a16:creationId xmlns:a16="http://schemas.microsoft.com/office/drawing/2014/main" id="{CF7FB4A6-04F8-4176-AE7D-E580036820C3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9703BC95-7104-4DB4-9AD1-3BF8BB5C7287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CDF01970-5CFC-49F6-8903-B56AC9549A9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Oval 387">
              <a:extLst>
                <a:ext uri="{FF2B5EF4-FFF2-40B4-BE49-F238E27FC236}">
                  <a16:creationId xmlns:a16="http://schemas.microsoft.com/office/drawing/2014/main" id="{226F2E08-6904-4F19-A987-728258C7E220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4DAD8771-49A0-43DA-9264-61AACDA6CF5F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Oval 389">
              <a:extLst>
                <a:ext uri="{FF2B5EF4-FFF2-40B4-BE49-F238E27FC236}">
                  <a16:creationId xmlns:a16="http://schemas.microsoft.com/office/drawing/2014/main" id="{D5CB5A83-82EA-4784-BED7-6EAFCB912F61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1398461F-8D64-44A7-B358-41304782987A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Oval 391">
              <a:extLst>
                <a:ext uri="{FF2B5EF4-FFF2-40B4-BE49-F238E27FC236}">
                  <a16:creationId xmlns:a16="http://schemas.microsoft.com/office/drawing/2014/main" id="{D6328F77-F24D-4FD2-885F-C82EEBE3BB34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Oval 392">
              <a:extLst>
                <a:ext uri="{FF2B5EF4-FFF2-40B4-BE49-F238E27FC236}">
                  <a16:creationId xmlns:a16="http://schemas.microsoft.com/office/drawing/2014/main" id="{E1BE2185-B08F-4C1D-9574-206393EB0F85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470962A7-6557-4983-8E41-C5DB5235AEBB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26A04628-7DF3-4C8C-A143-D0407063E401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>
              <a:extLst>
                <a:ext uri="{FF2B5EF4-FFF2-40B4-BE49-F238E27FC236}">
                  <a16:creationId xmlns:a16="http://schemas.microsoft.com/office/drawing/2014/main" id="{3F011AAD-7FE5-4E00-B4FB-06A3FC5F41B2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>
              <a:extLst>
                <a:ext uri="{FF2B5EF4-FFF2-40B4-BE49-F238E27FC236}">
                  <a16:creationId xmlns:a16="http://schemas.microsoft.com/office/drawing/2014/main" id="{014E5DB5-D091-4270-AF79-6247CD2AB4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3AF0AAEC-CEA1-4FAB-A952-A6A05D2D7A7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Chord 407">
              <a:extLst>
                <a:ext uri="{FF2B5EF4-FFF2-40B4-BE49-F238E27FC236}">
                  <a16:creationId xmlns:a16="http://schemas.microsoft.com/office/drawing/2014/main" id="{A0F0CE9E-D32E-48CA-9E15-B19C238CE89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Chord 408">
              <a:extLst>
                <a:ext uri="{FF2B5EF4-FFF2-40B4-BE49-F238E27FC236}">
                  <a16:creationId xmlns:a16="http://schemas.microsoft.com/office/drawing/2014/main" id="{EA1BF35A-4C40-4AA1-AD07-6A0466D2043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AE910EAE-B3BF-4238-803F-C58499B33B75}"/>
                </a:ext>
              </a:extLst>
            </p:cNvPr>
            <p:cNvCxnSpPr>
              <a:cxnSpLocks/>
              <a:stCxn id="408" idx="1"/>
              <a:endCxn id="387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5A30F1F2-59AF-4ED1-8F6B-9911422A58AE}"/>
                </a:ext>
              </a:extLst>
            </p:cNvPr>
            <p:cNvCxnSpPr>
              <a:cxnSpLocks/>
              <a:stCxn id="436" idx="6"/>
              <a:endCxn id="395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F6DE8F54-1606-4C14-9448-5A298ACA11A6}"/>
                </a:ext>
              </a:extLst>
            </p:cNvPr>
            <p:cNvCxnSpPr>
              <a:cxnSpLocks/>
              <a:stCxn id="433" idx="4"/>
              <a:endCxn id="439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C33D342E-FE59-425E-AF33-D0D9E147BB57}"/>
                </a:ext>
              </a:extLst>
            </p:cNvPr>
            <p:cNvCxnSpPr>
              <a:cxnSpLocks/>
              <a:stCxn id="439" idx="4"/>
              <a:endCxn id="438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C5F695CD-3EA0-437D-8AEA-973FF6FC73F3}"/>
                </a:ext>
              </a:extLst>
            </p:cNvPr>
            <p:cNvCxnSpPr>
              <a:cxnSpLocks/>
              <a:stCxn id="437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6B0553EA-5F7F-4866-9F98-B34213D2C595}"/>
                </a:ext>
              </a:extLst>
            </p:cNvPr>
            <p:cNvCxnSpPr>
              <a:cxnSpLocks/>
              <a:stCxn id="437" idx="0"/>
              <a:endCxn id="438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E6702C4B-EF1D-4452-B40F-0C0C9D9553D2}"/>
                </a:ext>
              </a:extLst>
            </p:cNvPr>
            <p:cNvCxnSpPr>
              <a:cxnSpLocks/>
              <a:stCxn id="489" idx="1"/>
              <a:endCxn id="433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EB187D56-C66A-4513-9774-ECC7A8A23E73}"/>
                </a:ext>
              </a:extLst>
            </p:cNvPr>
            <p:cNvCxnSpPr>
              <a:cxnSpLocks/>
              <a:stCxn id="438" idx="2"/>
              <a:endCxn id="489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>
              <a:extLst>
                <a:ext uri="{FF2B5EF4-FFF2-40B4-BE49-F238E27FC236}">
                  <a16:creationId xmlns:a16="http://schemas.microsoft.com/office/drawing/2014/main" id="{A9ECC849-1F24-4989-B5B1-BCC1C0EDA75F}"/>
                </a:ext>
              </a:extLst>
            </p:cNvPr>
            <p:cNvCxnSpPr>
              <a:cxnSpLocks/>
              <a:stCxn id="437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>
              <a:extLst>
                <a:ext uri="{FF2B5EF4-FFF2-40B4-BE49-F238E27FC236}">
                  <a16:creationId xmlns:a16="http://schemas.microsoft.com/office/drawing/2014/main" id="{ADE5DDE3-D8DD-4458-8EF0-F1124B25CBB1}"/>
                </a:ext>
              </a:extLst>
            </p:cNvPr>
            <p:cNvCxnSpPr>
              <a:cxnSpLocks/>
              <a:stCxn id="395" idx="1"/>
              <a:endCxn id="276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BD6AE4D0-672A-4C4D-A1BA-4A3C1A7FB06C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Connector 426">
              <a:extLst>
                <a:ext uri="{FF2B5EF4-FFF2-40B4-BE49-F238E27FC236}">
                  <a16:creationId xmlns:a16="http://schemas.microsoft.com/office/drawing/2014/main" id="{B630176A-858D-4963-A9F3-2C6C252ECEF7}"/>
                </a:ext>
              </a:extLst>
            </p:cNvPr>
            <p:cNvCxnSpPr>
              <a:cxnSpLocks/>
              <a:stCxn id="433" idx="7"/>
              <a:endCxn id="435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Straight Connector 427">
              <a:extLst>
                <a:ext uri="{FF2B5EF4-FFF2-40B4-BE49-F238E27FC236}">
                  <a16:creationId xmlns:a16="http://schemas.microsoft.com/office/drawing/2014/main" id="{D7373297-B00D-497A-A229-7398851AB3CC}"/>
                </a:ext>
              </a:extLst>
            </p:cNvPr>
            <p:cNvCxnSpPr>
              <a:cxnSpLocks/>
              <a:stCxn id="433" idx="5"/>
              <a:endCxn id="436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Straight Connector 428">
              <a:extLst>
                <a:ext uri="{FF2B5EF4-FFF2-40B4-BE49-F238E27FC236}">
                  <a16:creationId xmlns:a16="http://schemas.microsoft.com/office/drawing/2014/main" id="{F3F5600A-CF44-45B7-BA45-778478D29A85}"/>
                </a:ext>
              </a:extLst>
            </p:cNvPr>
            <p:cNvCxnSpPr>
              <a:cxnSpLocks/>
              <a:stCxn id="434" idx="3"/>
              <a:endCxn id="436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>
              <a:extLst>
                <a:ext uri="{FF2B5EF4-FFF2-40B4-BE49-F238E27FC236}">
                  <a16:creationId xmlns:a16="http://schemas.microsoft.com/office/drawing/2014/main" id="{072E4473-78C2-4A9F-BEC7-2DB18701BBAA}"/>
                </a:ext>
              </a:extLst>
            </p:cNvPr>
            <p:cNvCxnSpPr>
              <a:cxnSpLocks/>
              <a:stCxn id="436" idx="4"/>
              <a:endCxn id="439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72FBBEE8-E9D1-4D57-A6E0-23CF5927D2FD}"/>
                </a:ext>
              </a:extLst>
            </p:cNvPr>
            <p:cNvCxnSpPr>
              <a:cxnSpLocks/>
              <a:stCxn id="397" idx="2"/>
              <a:endCxn id="437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>
              <a:extLst>
                <a:ext uri="{FF2B5EF4-FFF2-40B4-BE49-F238E27FC236}">
                  <a16:creationId xmlns:a16="http://schemas.microsoft.com/office/drawing/2014/main" id="{5B8A0BFD-7E9D-4B25-B417-DCF51DDA52DD}"/>
                </a:ext>
              </a:extLst>
            </p:cNvPr>
            <p:cNvCxnSpPr>
              <a:cxnSpLocks/>
              <a:endCxn id="437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262F8CA6-0ACE-4B94-B93A-1114576EA092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9E5CF673-9B10-43C9-BEB4-11910C422351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C8DC166-FD10-4A7D-9BF8-1FBB0A08040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Oval 435">
              <a:extLst>
                <a:ext uri="{FF2B5EF4-FFF2-40B4-BE49-F238E27FC236}">
                  <a16:creationId xmlns:a16="http://schemas.microsoft.com/office/drawing/2014/main" id="{EA7CAB2F-1BAB-4B74-9E8A-D8633946D30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D8B37EF9-E928-457F-B5E4-A397792692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13499771-83BD-4845-9584-20184AABC5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Oval 438">
              <a:extLst>
                <a:ext uri="{FF2B5EF4-FFF2-40B4-BE49-F238E27FC236}">
                  <a16:creationId xmlns:a16="http://schemas.microsoft.com/office/drawing/2014/main" id="{50FB317B-19D5-496F-8B64-E6599CFC43D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C5588227-0936-4794-B64C-7E3B055B0583}"/>
                </a:ext>
              </a:extLst>
            </p:cNvPr>
            <p:cNvCxnSpPr>
              <a:cxnSpLocks/>
              <a:stCxn id="439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9CE0C9D-C1EB-4B8A-8EAA-30AC43E10C84}"/>
                </a:ext>
              </a:extLst>
            </p:cNvPr>
            <p:cNvCxnSpPr>
              <a:cxnSpLocks/>
              <a:stCxn id="435" idx="4"/>
              <a:endCxn id="436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1145B869-42AC-48D1-A2D6-C9E2DF013C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41279562-33C3-456A-B014-21A1EE31ED39}"/>
                </a:ext>
              </a:extLst>
            </p:cNvPr>
            <p:cNvCxnSpPr>
              <a:cxnSpLocks/>
              <a:stCxn id="442" idx="3"/>
              <a:endCxn id="391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>
              <a:extLst>
                <a:ext uri="{FF2B5EF4-FFF2-40B4-BE49-F238E27FC236}">
                  <a16:creationId xmlns:a16="http://schemas.microsoft.com/office/drawing/2014/main" id="{5E72AE42-943D-427D-9FFF-24011AEC2A4D}"/>
                </a:ext>
              </a:extLst>
            </p:cNvPr>
            <p:cNvCxnSpPr>
              <a:cxnSpLocks/>
              <a:stCxn id="442" idx="2"/>
              <a:endCxn id="276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50F5EA94-DDD0-49EF-B0AC-E9FD466BEB2F}"/>
                </a:ext>
              </a:extLst>
            </p:cNvPr>
            <p:cNvCxnSpPr>
              <a:cxnSpLocks/>
              <a:stCxn id="435" idx="7"/>
              <a:endCxn id="278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B03B9460-E61C-4905-A0D2-13D9F3ABC2BC}"/>
                </a:ext>
              </a:extLst>
            </p:cNvPr>
            <p:cNvCxnSpPr>
              <a:cxnSpLocks/>
              <a:endCxn id="435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Chord 488">
              <a:extLst>
                <a:ext uri="{FF2B5EF4-FFF2-40B4-BE49-F238E27FC236}">
                  <a16:creationId xmlns:a16="http://schemas.microsoft.com/office/drawing/2014/main" id="{B48E1F4B-B05D-4EF5-B60A-7DF24FB0AEC7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2" name="Straight Connector 491">
              <a:extLst>
                <a:ext uri="{FF2B5EF4-FFF2-40B4-BE49-F238E27FC236}">
                  <a16:creationId xmlns:a16="http://schemas.microsoft.com/office/drawing/2014/main" id="{8F6A7398-0615-4C2E-AD11-036208C72539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>
              <a:extLst>
                <a:ext uri="{FF2B5EF4-FFF2-40B4-BE49-F238E27FC236}">
                  <a16:creationId xmlns:a16="http://schemas.microsoft.com/office/drawing/2014/main" id="{ED0D4CA7-7C96-4E3A-BF6F-58119CC8E71C}"/>
                </a:ext>
              </a:extLst>
            </p:cNvPr>
            <p:cNvCxnSpPr>
              <a:cxnSpLocks/>
              <a:stCxn id="434" idx="6"/>
              <a:endCxn id="276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>
              <a:extLst>
                <a:ext uri="{FF2B5EF4-FFF2-40B4-BE49-F238E27FC236}">
                  <a16:creationId xmlns:a16="http://schemas.microsoft.com/office/drawing/2014/main" id="{28DB31F4-4260-47C7-93D1-CFE9BFF26A34}"/>
                </a:ext>
              </a:extLst>
            </p:cNvPr>
            <p:cNvCxnSpPr>
              <a:cxnSpLocks/>
              <a:stCxn id="434" idx="5"/>
              <a:endCxn id="395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Straight Connector 505">
              <a:extLst>
                <a:ext uri="{FF2B5EF4-FFF2-40B4-BE49-F238E27FC236}">
                  <a16:creationId xmlns:a16="http://schemas.microsoft.com/office/drawing/2014/main" id="{7283B6F5-2650-4588-BA36-9F2679035470}"/>
                </a:ext>
              </a:extLst>
            </p:cNvPr>
            <p:cNvCxnSpPr>
              <a:cxnSpLocks/>
              <a:stCxn id="278" idx="0"/>
              <a:endCxn id="434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>
              <a:extLst>
                <a:ext uri="{FF2B5EF4-FFF2-40B4-BE49-F238E27FC236}">
                  <a16:creationId xmlns:a16="http://schemas.microsoft.com/office/drawing/2014/main" id="{A7EA5F8D-FBD6-47A0-BD62-DC3409EFBF77}"/>
                </a:ext>
              </a:extLst>
            </p:cNvPr>
            <p:cNvCxnSpPr>
              <a:cxnSpLocks/>
              <a:stCxn id="439" idx="5"/>
              <a:endCxn id="396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Straight Connector 512">
              <a:extLst>
                <a:ext uri="{FF2B5EF4-FFF2-40B4-BE49-F238E27FC236}">
                  <a16:creationId xmlns:a16="http://schemas.microsoft.com/office/drawing/2014/main" id="{14E3D84B-C8ED-452F-8054-37C087758471}"/>
                </a:ext>
              </a:extLst>
            </p:cNvPr>
            <p:cNvCxnSpPr>
              <a:cxnSpLocks/>
              <a:stCxn id="391" idx="7"/>
              <a:endCxn id="276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31B9E3BA-1507-4D20-90EE-D67CD68FB68A}"/>
                </a:ext>
              </a:extLst>
            </p:cNvPr>
            <p:cNvCxnSpPr>
              <a:cxnSpLocks/>
              <a:stCxn id="297" idx="7"/>
              <a:endCxn id="442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58E0857B-4F98-4D35-B11A-4F856EE983E3}"/>
                </a:ext>
              </a:extLst>
            </p:cNvPr>
            <p:cNvCxnSpPr>
              <a:cxnSpLocks/>
              <a:stCxn id="394" idx="7"/>
              <a:endCxn id="283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93FB0842-EE1C-49CB-9DAC-ED04C4F6A458}"/>
                </a:ext>
              </a:extLst>
            </p:cNvPr>
            <p:cNvCxnSpPr>
              <a:cxnSpLocks/>
              <a:stCxn id="394" idx="6"/>
              <a:endCxn id="442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6" name="Straight Connector 545">
              <a:extLst>
                <a:ext uri="{FF2B5EF4-FFF2-40B4-BE49-F238E27FC236}">
                  <a16:creationId xmlns:a16="http://schemas.microsoft.com/office/drawing/2014/main" id="{4E4F6425-6A0A-4BA1-B83C-B6A34636F088}"/>
                </a:ext>
              </a:extLst>
            </p:cNvPr>
            <p:cNvCxnSpPr>
              <a:cxnSpLocks/>
              <a:stCxn id="284" idx="0"/>
              <a:endCxn id="394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Straight Connector 559">
              <a:extLst>
                <a:ext uri="{FF2B5EF4-FFF2-40B4-BE49-F238E27FC236}">
                  <a16:creationId xmlns:a16="http://schemas.microsoft.com/office/drawing/2014/main" id="{E11A052F-6788-4719-8704-52ED1B156537}"/>
                </a:ext>
              </a:extLst>
            </p:cNvPr>
            <p:cNvCxnSpPr>
              <a:cxnSpLocks/>
              <a:stCxn id="567" idx="0"/>
              <a:endCxn id="566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>
              <a:extLst>
                <a:ext uri="{FF2B5EF4-FFF2-40B4-BE49-F238E27FC236}">
                  <a16:creationId xmlns:a16="http://schemas.microsoft.com/office/drawing/2014/main" id="{A41C2A34-1AC5-49C4-9403-C188E32FF335}"/>
                </a:ext>
              </a:extLst>
            </p:cNvPr>
            <p:cNvCxnSpPr>
              <a:cxnSpLocks/>
              <a:stCxn id="292" idx="0"/>
              <a:endCxn id="566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>
              <a:extLst>
                <a:ext uri="{FF2B5EF4-FFF2-40B4-BE49-F238E27FC236}">
                  <a16:creationId xmlns:a16="http://schemas.microsoft.com/office/drawing/2014/main" id="{284A6228-46F1-42EE-B3E5-B19C320CC6B7}"/>
                </a:ext>
              </a:extLst>
            </p:cNvPr>
            <p:cNvCxnSpPr>
              <a:cxnSpLocks/>
              <a:stCxn id="291" idx="0"/>
              <a:endCxn id="567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>
              <a:extLst>
                <a:ext uri="{FF2B5EF4-FFF2-40B4-BE49-F238E27FC236}">
                  <a16:creationId xmlns:a16="http://schemas.microsoft.com/office/drawing/2014/main" id="{7CBE7CCA-4E38-44BD-8AAE-A21E0CDCB91C}"/>
                </a:ext>
              </a:extLst>
            </p:cNvPr>
            <p:cNvCxnSpPr>
              <a:cxnSpLocks/>
              <a:stCxn id="394" idx="1"/>
              <a:endCxn id="568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>
              <a:extLst>
                <a:ext uri="{FF2B5EF4-FFF2-40B4-BE49-F238E27FC236}">
                  <a16:creationId xmlns:a16="http://schemas.microsoft.com/office/drawing/2014/main" id="{B0C58F6D-843A-40C2-8C7D-8DB3E0065C49}"/>
                </a:ext>
              </a:extLst>
            </p:cNvPr>
            <p:cNvCxnSpPr>
              <a:cxnSpLocks/>
              <a:stCxn id="284" idx="0"/>
              <a:endCxn id="568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>
              <a:extLst>
                <a:ext uri="{FF2B5EF4-FFF2-40B4-BE49-F238E27FC236}">
                  <a16:creationId xmlns:a16="http://schemas.microsoft.com/office/drawing/2014/main" id="{09A3FDCF-1492-43EA-BEA4-C46950864ACC}"/>
                </a:ext>
              </a:extLst>
            </p:cNvPr>
            <p:cNvCxnSpPr>
              <a:cxnSpLocks/>
              <a:stCxn id="568" idx="7"/>
              <a:endCxn id="567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7FA7E9B8-0FB9-4838-B373-C6FA3E98D01F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D15BE985-1AA5-4A4A-8702-D210C650B9FA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D0EBBB2B-36AF-42C3-B3D7-8A5CBE6F6D8A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4" name="Straight Connector 603">
              <a:extLst>
                <a:ext uri="{FF2B5EF4-FFF2-40B4-BE49-F238E27FC236}">
                  <a16:creationId xmlns:a16="http://schemas.microsoft.com/office/drawing/2014/main" id="{3EE13138-BBAE-461C-BF11-67AEDD0EA240}"/>
                </a:ext>
              </a:extLst>
            </p:cNvPr>
            <p:cNvCxnSpPr>
              <a:cxnSpLocks/>
              <a:stCxn id="289" idx="0"/>
              <a:endCxn id="566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Straight Connector 606">
              <a:extLst>
                <a:ext uri="{FF2B5EF4-FFF2-40B4-BE49-F238E27FC236}">
                  <a16:creationId xmlns:a16="http://schemas.microsoft.com/office/drawing/2014/main" id="{D0C60D8F-5A35-42B6-8004-0359B1FA59C1}"/>
                </a:ext>
              </a:extLst>
            </p:cNvPr>
            <p:cNvCxnSpPr>
              <a:cxnSpLocks/>
              <a:endCxn id="289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6685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88BEA61-F084-411B-A153-E0C996B4C3E5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DDA56C4-772B-4030-8288-CF4EE0ACD7E2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17D414-6D1F-4DF3-BE64-BFA09CDBA625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CA3AF4-DF13-434C-8812-36D1E4CA0C8C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013D0F-98EC-4E8F-AFAD-6FF8A58C8F79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5402C70-DA29-46C8-9929-3BFD774E1E9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F5A109C-EC3F-422C-A121-E5A963F029CE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CBD052-10F9-4BA0-948B-2F90F95CCF48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9779E93-4BB6-4B21-8989-67DBBDB96BBD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D69A3F5-EC14-47CF-A7B7-FBBC117BF8D6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A6DD14-13A1-44D8-8E67-E21BF05E806F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7A4F9A9-E257-4F7F-9EC0-F47089920E78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0FA7E4-672B-4306-BD9D-9594FD47A34B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44F12F-39FA-49B2-885A-31EB31BFE498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A557438-998D-4A8A-892E-3C8105C3198D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159477-E2AC-4275-9E18-1C97CECF82DE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2A740-0409-406D-A8D8-54F898453AD3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397D06-F070-460A-89C1-F12915D05733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3FE479C-9912-490D-A8F2-91EEF028B5C7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226426-15CA-4F68-8B8E-C5A67FE330D6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A7488D-6FAC-42C0-BC17-D6C2976BCE5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003D1E-8146-418A-9745-2A28B4C42ED4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42D599C-5047-4893-A175-F285A0534CDD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F1864F6-14D6-4ABA-9BB9-7050CF4D3690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384F8EA-8FCE-4CB2-9382-04F27F334F8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41ABE3-6C95-4D90-B283-D166ED1AEDF4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715CA3F-D595-477C-9779-20F41BF1AF5F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97E5E86-16F1-4A17-890F-499B14B1230F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FDEC264-0F46-48D2-8242-944EC2773248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869694-EA52-40E0-BB52-56E1764DF99C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0E8842D-7D03-42B7-A2D2-71FEE3F9696E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4CCA081-11EB-4C65-9FBE-D4DCD0940F6B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48827F6-818C-4F97-BD8A-55630B1CA0B1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C9E58A4-32BF-454A-B4E3-A6235436EA3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1229AF0-E81A-4893-BAAF-F3ABAFD5767F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E634C6-B9C5-4125-8110-1E61E4DD9ED5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BC3B956-CE52-4427-BB04-3524AF10DA83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75DAE1E-F3BC-4352-A813-620A10844687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E45C4ED-201A-4515-856B-C365A565D0FA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3CBE530-18CF-417E-A814-D323CFCE11C8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0068FD9-31AB-4D44-80A0-838119BE3AC0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86351E-3166-4797-803D-CF8339B4A5AC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9E2DAA-D706-4503-90E1-A1A8B932848A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EACD23D-4F2E-406B-A5A8-E2127C71F02F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00820C2-DB84-45A7-BBCA-04606D0A11C1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8C0AA88-8F30-4D3E-B5F9-75B35A47718F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FC2FD9-01CB-4D14-BD97-8FAA54420228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3488574-B736-48E7-8862-6EC14F597A52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8FC0805-6617-4282-A4EC-5681979E0ECF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552AF10-17A2-40CA-8FAE-393DBAE67FDC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3A0CBE-5425-4EEF-8C79-D2A4CDFE0087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DC92F44-5A2D-4D2A-AC22-44EDE0E9780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D1F59CC-9F6D-409E-85EE-1E8FF91F7A10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D86B92-CA1A-4B58-AFDF-61E3CEE8FD29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D049A67-6896-4534-9F74-9761B7AED830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34BFB0B-ECEA-4EBA-9214-12B78FFF0215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9E77413-84EA-4708-8F56-F4835C50567D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C0AB6CE-3E2D-4F84-BE9F-92D268FD958F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6957BFA-CA25-48E0-8413-F85EA39F4C86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4006D20-08DD-4545-BCA9-EFE3F27595DE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BAEECE7-0370-4D79-A10B-B127915D50C0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2CACA70-3195-4F12-9A0E-A03B1E8B0B72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9A0CF29-7E7D-4415-955A-09F2426386E1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0578A5C-1F01-4CA3-B7F5-AC6FD08AB58B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E373F0-803F-47DA-87A5-C49157314A49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3A239E2-9DA2-4181-B0B9-EA01621430E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DC8CAE03-0F09-4226-B3DB-814D99B49CF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C265633-D48A-4984-9025-BBD3E52BBDFD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EC04EB0-6848-49E9-B0BA-E367F83C59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D1B0A5F-61CF-48E9-B091-D65275F73047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E4B71BA-CEE3-4199-A6EE-29E3C7CDEC8D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49302C2-F326-4081-B4F7-33A3D4932BAF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D64FF31-A5D4-4F30-AF57-97FBA6A55F8D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1A27F02-C0D0-43A9-8120-3E99FA8AB8DB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3AEBFF7A-79AB-4703-BBC7-557395A2E875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437B5C-8938-48D9-AD43-72E9DCEA555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D3FEB664-BE2F-4CA5-B33F-191CA498D62B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54A5C6C-3325-4FDB-9890-E62D89C2225E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E4D3BA3-EA8D-4529-8ECF-507EC98AFAB7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E41EF2B-C5E8-4A60-BFBD-85621920A25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B7B1FEF-CD0A-4E0C-A130-9525DFCBF44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8748288-C12D-44B0-BE2B-36E5C262034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1A87C0B-63C2-476D-BBBF-EF1B21DF24CC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803EB28-A9C8-4470-9F9B-4AE805126ADA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3425DCB6-6A11-4D27-B704-878D16B6C27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06090CA-A219-4B53-B9F2-90DB6D82C0FB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C0A3B4B-E254-4380-BEA5-E1713DFD8C9A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D4D7E61-8DA7-4AE9-A14D-584346C15ACC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8652454-F35B-4869-8467-07A96C5C5D3E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25E71840-1B2B-40B3-9A6C-37271BE8D491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603D1F3D-C1F7-438E-8BCE-BE6D69305C7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9F205BD-2C8B-43BC-98D2-709102ABF2F5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D712903-4B0D-4856-8951-8C9DE97B17D9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37B2C4-5F7B-4004-9E30-556DB06E9D08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2B5747D-7248-4A7A-BFBF-0DCF6003F6DA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8997E36-E756-4E00-A545-4959E5D5E074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FAED0D6-FBED-484D-A9C3-D7D92ACACE81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97BA021-07A9-4526-882A-D5E3A52ED095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9F84AE7-9CF7-4119-A8B0-097CBD106329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E96F9A7-F64E-47B1-9D35-77A46EF68E24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D87D556-8B8C-4018-AF9F-7882F06508A2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2FBA1BA1-4EFB-442C-A893-3A7E360D2E6B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9B7EB176-CE51-40A5-AAF5-2D95CE201F7A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CE37FAB-0B9D-4046-B13E-BF9E43EE27E3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D161F570-896F-4130-94FA-CD97F0B6A1E2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245505DD-0AE8-4F43-B924-A4C7E3681C1D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ACC3C596-8AF1-4764-A921-656F3A3415F5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090B441-2210-4622-847D-F558ABA9CA4D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5E9D913C-2266-4C7F-8D60-95A919BB2513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031B2045-6B0E-4746-A932-3206CA86981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1C700C-5DF3-4643-B077-623C789B67EC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62D7FA2-0EC2-4A54-BE42-44C27BF0F090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A4F23A0-6056-4A02-997B-D36D2B5B2F1E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4FE5CC08-9887-4BE7-B0F4-E8306DCD1A84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1FFF8BCE-6CCB-483E-90C3-CF8770771674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5C62B022-52EF-42FB-A01D-8449A16414F5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8109D186-B0FC-4E42-AF7E-CA05D1676E9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82A9EFED-3B59-44E0-BBD8-5B029509752F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8FA5C67-3B3F-4363-8163-52654A4C0E85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C9F634F9-46E6-43C3-AACC-7846717EFFFC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9E407357-6AA2-436F-8820-703F22FE2F1E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43ED58E-1BF5-4611-8E8C-AC8C9192C4E5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E5E9E1C-C166-4570-ABF1-3C31D744B68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40D7E7D3-3A82-48B0-B861-6143303D001D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AD4F134-8462-4C86-B7EC-C4F9765BC55A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A09DFC11-0459-4191-8092-01CF2FF696B5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ED7E41B-B092-490F-B0E3-16DA3F812FD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83225FC-EB05-4F81-9093-F182D7A25D2B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10C58C2-7623-4393-86D6-E47848C14C1C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2129BA8-3618-4774-B4D6-16EA3693E6BC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45A7FC49-4454-4B65-9406-6A7FFA24A740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B6A9FE50-AA52-4C16-9F12-807D87990E41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2A69EAC-DA43-4F65-9936-9A32799C131F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9259B35-245D-4C18-9724-6921D8FA1105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E7A1B6C8-C3DE-468D-A737-18D8C2A4C922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150537A9-2D9F-48D8-BD59-C5898BEBA838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B43C7C8-3746-418F-90FA-7A96DAB1FC14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4A2C4E6-B263-44A7-9A68-5CF0C2D966AB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C6B7800-CED1-4BA7-87E6-51F11A328BB7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A6488D0B-2F30-41A1-BE05-78F6BBA0431E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41AC601-F893-4833-B52B-637204D6D7C2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4555B86-ACC4-4CA3-862E-D5BCBE099CE1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2F74C763-6E41-473E-B2ED-73DB004F6E45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D6392FD1-9045-48BB-93C2-0BEAD8050153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74A5893B-84F8-48B5-A1E8-610605AB0C0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17DEC8B-A91A-42CD-A61B-ABECDB443C1C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6169EE61-E3F3-4AF1-8653-16D944AC2A4C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2A5BDA8-87C7-4369-A70E-6CA51AD0ABB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8FA253E1-5A05-458A-B2DB-1497A0F51A72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6A82F371-5327-441C-83EB-7FD884947BA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6D0D9368-C5CE-43B2-AC02-81744DFFF67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0DF74E1D-370D-442F-BBAA-D960BE08419F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92EBC37-A56F-4DCF-8046-CCD35AFEF199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6BE6139-F9FD-4B62-BED5-C04A98F19700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751D85A-A524-4910-B61D-3E1D10DB1F7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B27D89B-5F87-4F01-ADC2-F41774A0CE35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ED270F7E-310A-4AC0-A3BE-8D7303B224D9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76AA8B9-E108-404F-AB2E-A91C556E1660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3B11DC06-FEB0-47F2-9896-E3228EDC5D1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164BA7C1-A6CD-4257-B87D-703B53F710A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F8B12F72-0FCF-4F5B-8CC0-E2D1C964BB5D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802769C-D9C1-4BE6-9398-C7049A9A6CE4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021708-D294-4A2C-8E5D-81F2E2E6C893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551B6A5-E491-4F1C-8FFE-F56972DAA980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FF3D83DD-26DF-4E65-8316-A5CE359963B8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715B13BE-94B4-4BAC-90E4-DE1DD061E339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D8A94D2-B5DF-46AE-8F07-89C75A8D49DD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195AC21-3617-444E-9A01-1AAA2815269B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205F6D37-5470-4028-9436-7209A75512E1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382E231-E3E8-4E16-9000-D7655E2D376E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CA97133-B217-40DF-A1D2-2D165304B25E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E149D75-E84A-4494-BFCB-51C292A77F56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F290C8B-C344-4CA5-9C78-976651E7C62E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05B6568-DE50-4CA6-9732-D27F78215026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EA39E2CF-92C6-4465-85B1-50468F8B20D9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5E4972A8-F985-4732-81CD-07ECEEE6DC1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13DAC1A-194E-4AAB-85F9-1456DF72A876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825BC29-DEF3-41A7-BF53-FD9085FC4E61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8CEC832-4F52-4CBB-9B58-CA81782A806E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75123150-2F10-4BC4-914B-7927A0C1A3E6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523799C1-0503-4F71-B3FF-55AE5D3CD045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919265B-C5BA-48EA-85C5-7968387D784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C21B4C3C-F660-4265-B3FA-A1CB00AFAB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642B8F1A-0768-470A-A68A-DD9E149866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EF51067-F1C5-433F-8771-1BAFEAA1E3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504EA11B-11BC-4159-82E0-D8D63F7F627C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83DFA702-7AE3-4B71-BBEE-75FAEDDBE33C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63AD05E3-9842-4CBB-A46A-59D3541556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6EE767E-47D9-42B0-8333-596DA589E780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BDD5FDA8-E86D-4328-978E-B577F68D00E6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EF264F46-E2D4-4A35-88F3-E43528E6073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EF86C4E-FD56-424C-91C5-659F17251E60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8E10AFBA-D486-47E0-892D-C0621A28346C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AC5F7B71-AF61-44CB-B68A-1094F3A4CD64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34C1EBA-2F51-4B30-AF42-24119CA1F182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EDBD39C-56B8-4FD6-94F8-400C2195705E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4B66FE28-3335-400B-B888-92E14D0D41A1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D1044C19-BC73-4D4E-BC23-E27F89EA45E7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1329B421-98C7-4788-99D4-A097B0871925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AC69FF25-D33E-45F5-95E5-1491E9A7EBC8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88301224-6582-41AD-8392-1DF584355ADD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DCEC9C97-C8BE-4AC0-B3F5-9CAF7D949A57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6EADFCC7-1F53-480A-A801-15C2176BACD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8EECDD7F-DF21-46C0-810A-BEB844A8388C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B713C0A0-A238-4D87-8DF7-5ECFD403B2A7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C179A7A2-26AC-4C11-B1B3-198E75B1EB92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7616C2A-1A9E-46BF-A054-0512C5601704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3EE51F03-6AC4-422F-8679-7DCC39B76190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8400C77B-42C1-4E00-AC17-C8B5F447B1E1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07EA2FE-D711-49D4-A597-571160AB16D4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EE63E045-C7F1-403D-8B61-608BEC3BFA98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33E72CB2-F8E7-49FD-871E-3D54E83CFEC5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F989AFB3-B3FC-4155-9AD0-FE5F10BD1D10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4492924D-891B-4445-896C-8ADFE6448A3A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646DA1A7-7190-4BA9-A8FB-8B1D9D609C1A}"/>
              </a:ext>
            </a:extLst>
          </p:cNvPr>
          <p:cNvGrpSpPr/>
          <p:nvPr userDrawn="1"/>
        </p:nvGrpSpPr>
        <p:grpSpPr>
          <a:xfrm>
            <a:off x="-28777" y="-72822"/>
            <a:ext cx="2634356" cy="1640244"/>
            <a:chOff x="-28777" y="-72822"/>
            <a:chExt cx="2634356" cy="1640244"/>
          </a:xfrm>
        </p:grpSpPr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394A5143-CBA1-4121-99EA-B6A6C717E29B}"/>
                </a:ext>
              </a:extLst>
            </p:cNvPr>
            <p:cNvCxnSpPr>
              <a:cxnSpLocks/>
              <a:stCxn id="280" idx="7"/>
              <a:endCxn id="278" idx="2"/>
            </p:cNvCxnSpPr>
            <p:nvPr userDrawn="1"/>
          </p:nvCxnSpPr>
          <p:spPr>
            <a:xfrm rot="9888766" flipV="1">
              <a:off x="1208367" y="5742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F453E714-239D-4732-86F6-2455DA51FD07}"/>
                </a:ext>
              </a:extLst>
            </p:cNvPr>
            <p:cNvCxnSpPr>
              <a:cxnSpLocks/>
              <a:stCxn id="278" idx="4"/>
              <a:endCxn id="300" idx="1"/>
            </p:cNvCxnSpPr>
            <p:nvPr userDrawn="1"/>
          </p:nvCxnSpPr>
          <p:spPr>
            <a:xfrm rot="9888766">
              <a:off x="993831" y="7984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B3942B7-63E3-4815-9F38-E61C1F1437B5}"/>
                </a:ext>
              </a:extLst>
            </p:cNvPr>
            <p:cNvCxnSpPr>
              <a:cxnSpLocks/>
              <a:stCxn id="283" idx="2"/>
              <a:endCxn id="298" idx="6"/>
            </p:cNvCxnSpPr>
            <p:nvPr userDrawn="1"/>
          </p:nvCxnSpPr>
          <p:spPr>
            <a:xfrm>
              <a:off x="356983" y="3662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5D6F6516-F567-449F-9A97-CD46F0D62E1A}"/>
                </a:ext>
              </a:extLst>
            </p:cNvPr>
            <p:cNvCxnSpPr>
              <a:cxnSpLocks/>
              <a:stCxn id="300" idx="5"/>
              <a:endCxn id="283" idx="1"/>
            </p:cNvCxnSpPr>
            <p:nvPr userDrawn="1"/>
          </p:nvCxnSpPr>
          <p:spPr>
            <a:xfrm flipH="1" flipV="1">
              <a:off x="352822" y="3986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7585D01B-FBC6-4E56-A48D-9C4E017FC7AE}"/>
                </a:ext>
              </a:extLst>
            </p:cNvPr>
            <p:cNvCxnSpPr>
              <a:cxnSpLocks/>
              <a:stCxn id="278" idx="5"/>
              <a:endCxn id="299" idx="1"/>
            </p:cNvCxnSpPr>
            <p:nvPr userDrawn="1"/>
          </p:nvCxnSpPr>
          <p:spPr>
            <a:xfrm rot="9888766">
              <a:off x="625773" y="8658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6787714C-4224-417A-AA99-E21095F46BF7}"/>
                </a:ext>
              </a:extLst>
            </p:cNvPr>
            <p:cNvCxnSpPr>
              <a:cxnSpLocks/>
              <a:stCxn id="283" idx="0"/>
              <a:endCxn id="299" idx="4"/>
            </p:cNvCxnSpPr>
            <p:nvPr userDrawn="1"/>
          </p:nvCxnSpPr>
          <p:spPr>
            <a:xfrm>
              <a:off x="326946" y="4186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154B2B4-5347-4035-B42B-19D8005783D9}"/>
                </a:ext>
              </a:extLst>
            </p:cNvPr>
            <p:cNvCxnSpPr>
              <a:cxnSpLocks/>
              <a:stCxn id="300" idx="3"/>
              <a:endCxn id="298" idx="0"/>
            </p:cNvCxnSpPr>
            <p:nvPr userDrawn="1"/>
          </p:nvCxnSpPr>
          <p:spPr>
            <a:xfrm rot="9888766" flipH="1">
              <a:off x="900057" y="5893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923734C-7685-48BB-9F00-0E8FBC1CBE3B}"/>
                </a:ext>
              </a:extLst>
            </p:cNvPr>
            <p:cNvCxnSpPr>
              <a:cxnSpLocks/>
              <a:stCxn id="278" idx="6"/>
              <a:endCxn id="287" idx="2"/>
            </p:cNvCxnSpPr>
            <p:nvPr userDrawn="1"/>
          </p:nvCxnSpPr>
          <p:spPr>
            <a:xfrm flipH="1" flipV="1">
              <a:off x="694963" y="12136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ADF22676-2528-409D-9F4A-DE964A8332A9}"/>
                </a:ext>
              </a:extLst>
            </p:cNvPr>
            <p:cNvCxnSpPr>
              <a:cxnSpLocks/>
              <a:stCxn id="283" idx="7"/>
              <a:endCxn id="285" idx="3"/>
            </p:cNvCxnSpPr>
            <p:nvPr userDrawn="1"/>
          </p:nvCxnSpPr>
          <p:spPr>
            <a:xfrm flipH="1">
              <a:off x="199571" y="4144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30032AED-995E-4E1E-A061-A59C21934E43}"/>
                </a:ext>
              </a:extLst>
            </p:cNvPr>
            <p:cNvCxnSpPr>
              <a:cxnSpLocks/>
              <a:stCxn id="300" idx="6"/>
              <a:endCxn id="299" idx="2"/>
            </p:cNvCxnSpPr>
            <p:nvPr userDrawn="1"/>
          </p:nvCxnSpPr>
          <p:spPr>
            <a:xfrm rot="9888766" flipV="1">
              <a:off x="569919" y="8673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C4237091-745C-45D6-B633-F5946211842D}"/>
                </a:ext>
              </a:extLst>
            </p:cNvPr>
            <p:cNvCxnSpPr>
              <a:cxnSpLocks/>
              <a:stCxn id="282" idx="0"/>
              <a:endCxn id="298" idx="4"/>
            </p:cNvCxnSpPr>
            <p:nvPr userDrawn="1"/>
          </p:nvCxnSpPr>
          <p:spPr>
            <a:xfrm>
              <a:off x="809265" y="868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35F946B6-EE6E-4F2C-9ECA-B67161D2BB9B}"/>
                </a:ext>
              </a:extLst>
            </p:cNvPr>
            <p:cNvCxnSpPr>
              <a:cxnSpLocks/>
              <a:stCxn id="299" idx="6"/>
              <a:endCxn id="285" idx="2"/>
            </p:cNvCxnSpPr>
            <p:nvPr userDrawn="1"/>
          </p:nvCxnSpPr>
          <p:spPr>
            <a:xfrm rot="9888766" flipV="1">
              <a:off x="195812" y="9829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E3C68231-6833-4A71-8D70-2FDA785E75BD}"/>
                </a:ext>
              </a:extLst>
            </p:cNvPr>
            <p:cNvCxnSpPr>
              <a:cxnSpLocks/>
              <a:stCxn id="284" idx="0"/>
              <a:endCxn id="285" idx="4"/>
            </p:cNvCxnSpPr>
            <p:nvPr userDrawn="1"/>
          </p:nvCxnSpPr>
          <p:spPr>
            <a:xfrm>
              <a:off x="19075" y="7331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D9CD7D0-0695-45E6-A5B2-E61BCA117D51}"/>
                </a:ext>
              </a:extLst>
            </p:cNvPr>
            <p:cNvCxnSpPr>
              <a:cxnSpLocks/>
              <a:stCxn id="287" idx="1"/>
              <a:endCxn id="285" idx="5"/>
            </p:cNvCxnSpPr>
            <p:nvPr userDrawn="1"/>
          </p:nvCxnSpPr>
          <p:spPr>
            <a:xfrm flipH="1" flipV="1">
              <a:off x="144246" y="11438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C75D059-62E1-441B-AA8C-810C3F290BB0}"/>
                </a:ext>
              </a:extLst>
            </p:cNvPr>
            <p:cNvCxnSpPr>
              <a:cxnSpLocks/>
              <a:stCxn id="287" idx="7"/>
              <a:endCxn id="286" idx="3"/>
            </p:cNvCxnSpPr>
            <p:nvPr userDrawn="1"/>
          </p:nvCxnSpPr>
          <p:spPr>
            <a:xfrm flipH="1">
              <a:off x="408479" y="12441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375847E8-F74B-4C15-A19B-2E1883A8786C}"/>
                </a:ext>
              </a:extLst>
            </p:cNvPr>
            <p:cNvCxnSpPr>
              <a:cxnSpLocks/>
              <a:stCxn id="286" idx="5"/>
              <a:endCxn id="285" idx="1"/>
            </p:cNvCxnSpPr>
            <p:nvPr userDrawn="1"/>
          </p:nvCxnSpPr>
          <p:spPr>
            <a:xfrm flipH="1" flipV="1">
              <a:off x="214589" y="11841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1221C30D-171B-4371-B698-14C5B603E0BA}"/>
                </a:ext>
              </a:extLst>
            </p:cNvPr>
            <p:cNvCxnSpPr>
              <a:cxnSpLocks/>
              <a:stCxn id="286" idx="6"/>
            </p:cNvCxnSpPr>
            <p:nvPr userDrawn="1"/>
          </p:nvCxnSpPr>
          <p:spPr>
            <a:xfrm flipH="1" flipV="1">
              <a:off x="-21567" y="14836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65C46142-6B2F-4CA6-81BF-4CF154E4B796}"/>
                </a:ext>
              </a:extLst>
            </p:cNvPr>
            <p:cNvCxnSpPr>
              <a:cxnSpLocks/>
              <a:stCxn id="279" idx="0"/>
              <a:endCxn id="278" idx="3"/>
            </p:cNvCxnSpPr>
            <p:nvPr userDrawn="1"/>
          </p:nvCxnSpPr>
          <p:spPr>
            <a:xfrm rot="9888766" flipV="1">
              <a:off x="1186271" y="5812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A91E332-097F-4A3F-92A9-B008B6704173}"/>
                </a:ext>
              </a:extLst>
            </p:cNvPr>
            <p:cNvCxnSpPr>
              <a:cxnSpLocks/>
              <a:stCxn id="298" idx="2"/>
              <a:endCxn id="279" idx="6"/>
            </p:cNvCxnSpPr>
            <p:nvPr userDrawn="1"/>
          </p:nvCxnSpPr>
          <p:spPr>
            <a:xfrm rot="9888766" flipH="1" flipV="1">
              <a:off x="913060" y="5032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47D6126-2DE2-4400-B610-DB321D279158}"/>
                </a:ext>
              </a:extLst>
            </p:cNvPr>
            <p:cNvCxnSpPr>
              <a:cxnSpLocks/>
              <a:stCxn id="282" idx="1"/>
              <a:endCxn id="279" idx="5"/>
            </p:cNvCxnSpPr>
            <p:nvPr userDrawn="1"/>
          </p:nvCxnSpPr>
          <p:spPr>
            <a:xfrm>
              <a:off x="833817" y="678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C9592472-BB1F-4C9A-8536-E5BB23B65E41}"/>
                </a:ext>
              </a:extLst>
            </p:cNvPr>
            <p:cNvCxnSpPr>
              <a:cxnSpLocks/>
              <a:stCxn id="281" idx="7"/>
              <a:endCxn id="279" idx="3"/>
            </p:cNvCxnSpPr>
            <p:nvPr userDrawn="1"/>
          </p:nvCxnSpPr>
          <p:spPr>
            <a:xfrm flipH="1">
              <a:off x="1268714" y="-223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04BA2BB1-C93B-460F-BE41-2B0712A935F3}"/>
                </a:ext>
              </a:extLst>
            </p:cNvPr>
            <p:cNvCxnSpPr>
              <a:cxnSpLocks/>
              <a:stCxn id="280" idx="6"/>
              <a:endCxn id="279" idx="2"/>
            </p:cNvCxnSpPr>
            <p:nvPr userDrawn="1"/>
          </p:nvCxnSpPr>
          <p:spPr>
            <a:xfrm rot="9888766">
              <a:off x="1290967" y="4643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54D5749A-ECD2-4129-AFF1-9EE593DEEA28}"/>
                </a:ext>
              </a:extLst>
            </p:cNvPr>
            <p:cNvCxnSpPr>
              <a:cxnSpLocks/>
              <a:stCxn id="303" idx="7"/>
              <a:endCxn id="280" idx="3"/>
            </p:cNvCxnSpPr>
            <p:nvPr userDrawn="1"/>
          </p:nvCxnSpPr>
          <p:spPr>
            <a:xfrm flipH="1">
              <a:off x="1761433" y="900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4C6BB8F-257A-42C3-8B2D-13F066E42367}"/>
                </a:ext>
              </a:extLst>
            </p:cNvPr>
            <p:cNvCxnSpPr>
              <a:cxnSpLocks/>
              <a:stCxn id="303" idx="6"/>
              <a:endCxn id="281" idx="2"/>
            </p:cNvCxnSpPr>
            <p:nvPr userDrawn="1"/>
          </p:nvCxnSpPr>
          <p:spPr>
            <a:xfrm flipH="1" flipV="1">
              <a:off x="1583653" y="-52878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FBBFDC4B-E2FD-4844-9829-EBA3AE3EC2B9}"/>
                </a:ext>
              </a:extLst>
            </p:cNvPr>
            <p:cNvCxnSpPr>
              <a:cxnSpLocks/>
              <a:stCxn id="303" idx="4"/>
            </p:cNvCxnSpPr>
            <p:nvPr userDrawn="1"/>
          </p:nvCxnSpPr>
          <p:spPr>
            <a:xfrm flipH="1" flipV="1">
              <a:off x="2122026" y="-911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DC0385F-D2FD-4678-BEF8-3A03E4C6EBE6}"/>
                </a:ext>
              </a:extLst>
            </p:cNvPr>
            <p:cNvCxnSpPr>
              <a:cxnSpLocks/>
              <a:stCxn id="281" idx="6"/>
              <a:endCxn id="282" idx="2"/>
            </p:cNvCxnSpPr>
            <p:nvPr userDrawn="1"/>
          </p:nvCxnSpPr>
          <p:spPr>
            <a:xfrm flipH="1">
              <a:off x="837766" y="-38718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86C3D5-40F9-4F0B-A768-22A2B81FDEC8}"/>
                </a:ext>
              </a:extLst>
            </p:cNvPr>
            <p:cNvCxnSpPr>
              <a:cxnSpLocks/>
              <a:stCxn id="282" idx="6"/>
              <a:endCxn id="283" idx="3"/>
            </p:cNvCxnSpPr>
            <p:nvPr userDrawn="1"/>
          </p:nvCxnSpPr>
          <p:spPr>
            <a:xfrm flipH="1">
              <a:off x="336994" y="583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D30D4FBD-D105-42FC-BE6A-07DF2BFA642A}"/>
                </a:ext>
              </a:extLst>
            </p:cNvPr>
            <p:cNvCxnSpPr>
              <a:cxnSpLocks/>
              <a:stCxn id="284" idx="2"/>
              <a:endCxn id="283" idx="6"/>
            </p:cNvCxnSpPr>
            <p:nvPr userDrawn="1"/>
          </p:nvCxnSpPr>
          <p:spPr>
            <a:xfrm flipV="1">
              <a:off x="38075" y="3886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08314A49-292C-43CA-8DA3-4383C9B7580F}"/>
                </a:ext>
              </a:extLst>
            </p:cNvPr>
            <p:cNvCxnSpPr>
              <a:cxnSpLocks/>
              <a:endCxn id="283" idx="5"/>
            </p:cNvCxnSpPr>
            <p:nvPr userDrawn="1"/>
          </p:nvCxnSpPr>
          <p:spPr>
            <a:xfrm>
              <a:off x="-6090" y="2819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E2458C0-183C-442C-9C75-9B7C2F950B05}"/>
                </a:ext>
              </a:extLst>
            </p:cNvPr>
            <p:cNvCxnSpPr>
              <a:cxnSpLocks/>
              <a:endCxn id="283" idx="3"/>
            </p:cNvCxnSpPr>
            <p:nvPr userDrawn="1"/>
          </p:nvCxnSpPr>
          <p:spPr>
            <a:xfrm flipH="1">
              <a:off x="336994" y="-23344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C457C0DE-7369-4939-AE61-35C8EC8AD536}"/>
                </a:ext>
              </a:extLst>
            </p:cNvPr>
            <p:cNvCxnSpPr>
              <a:cxnSpLocks/>
              <a:stCxn id="287" idx="4"/>
              <a:endCxn id="299" idx="0"/>
            </p:cNvCxnSpPr>
            <p:nvPr userDrawn="1"/>
          </p:nvCxnSpPr>
          <p:spPr>
            <a:xfrm flipH="1" flipV="1">
              <a:off x="558578" y="9580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80A36FD-6073-41BD-8BD9-7DECEA858447}"/>
                </a:ext>
              </a:extLst>
            </p:cNvPr>
            <p:cNvCxnSpPr>
              <a:cxnSpLocks/>
              <a:endCxn id="285" idx="6"/>
            </p:cNvCxnSpPr>
            <p:nvPr userDrawn="1"/>
          </p:nvCxnSpPr>
          <p:spPr>
            <a:xfrm>
              <a:off x="-16940" y="11461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BC654C56-3254-4D40-B16A-13CEF6C10B21}"/>
                </a:ext>
              </a:extLst>
            </p:cNvPr>
            <p:cNvCxnSpPr>
              <a:cxnSpLocks/>
              <a:stCxn id="285" idx="7"/>
            </p:cNvCxnSpPr>
            <p:nvPr userDrawn="1"/>
          </p:nvCxnSpPr>
          <p:spPr>
            <a:xfrm flipH="1">
              <a:off x="-28777" y="11992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A9B35DA0-3C6A-4F32-BF5A-8CCF63CDEB94}"/>
                </a:ext>
              </a:extLst>
            </p:cNvPr>
            <p:cNvSpPr/>
            <p:nvPr userDrawn="1"/>
          </p:nvSpPr>
          <p:spPr>
            <a:xfrm rot="8852236">
              <a:off x="1221594" y="12153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02340CA7-0628-47E8-9E85-4E04EE0B260A}"/>
                </a:ext>
              </a:extLst>
            </p:cNvPr>
            <p:cNvSpPr/>
            <p:nvPr userDrawn="1"/>
          </p:nvSpPr>
          <p:spPr>
            <a:xfrm rot="9888766">
              <a:off x="1204756" y="4876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2209704-3AD7-43C9-B59C-9E551D89EC06}"/>
                </a:ext>
              </a:extLst>
            </p:cNvPr>
            <p:cNvSpPr/>
            <p:nvPr userDrawn="1"/>
          </p:nvSpPr>
          <p:spPr>
            <a:xfrm rot="9888766">
              <a:off x="1700743" y="4302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77EE959B-90F5-419A-8805-02FF8AB0F22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530549" y="-7282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7424944D-B01E-453B-A636-EB7220C0F04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58109" y="71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B70598B-2AD1-43CC-879E-434D630DD09A}"/>
                </a:ext>
              </a:extLst>
            </p:cNvPr>
            <p:cNvSpPr/>
            <p:nvPr userDrawn="1"/>
          </p:nvSpPr>
          <p:spPr>
            <a:xfrm rot="9888766">
              <a:off x="273036" y="3347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4777D0F8-2F6F-4212-8F64-0D043E36EF8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-15029" y="6800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7B27A0DD-9073-4D73-A27F-D2CD8DDA10BE}"/>
                </a:ext>
              </a:extLst>
            </p:cNvPr>
            <p:cNvSpPr/>
            <p:nvPr userDrawn="1"/>
          </p:nvSpPr>
          <p:spPr>
            <a:xfrm rot="9888766">
              <a:off x="138881" y="11235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B5DE3168-EF86-468B-BF0B-61FE1065885F}"/>
                </a:ext>
              </a:extLst>
            </p:cNvPr>
            <p:cNvSpPr/>
            <p:nvPr userDrawn="1"/>
          </p:nvSpPr>
          <p:spPr>
            <a:xfrm rot="9888766">
              <a:off x="347789" y="14863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Oval 286">
              <a:extLst>
                <a:ext uri="{FF2B5EF4-FFF2-40B4-BE49-F238E27FC236}">
                  <a16:creationId xmlns:a16="http://schemas.microsoft.com/office/drawing/2014/main" id="{F6D007E5-4230-4DB0-86CD-632369C9D1E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41859" y="11936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9E756F48-69B3-4E9D-8030-3B8592DC9A36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28295" y="5124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B53E0485-2F49-4228-A368-27CB0AFCFBB1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524474" y="9049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48A37485-33E0-441A-A05E-8DE973D02B7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886945" y="7909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7F45383A-FE62-42FC-A7E4-523EDE4EF502}"/>
                </a:ext>
              </a:extLst>
            </p:cNvPr>
            <p:cNvCxnSpPr>
              <a:cxnSpLocks/>
              <a:stCxn id="300" idx="2"/>
              <a:endCxn id="279" idx="7"/>
            </p:cNvCxnSpPr>
            <p:nvPr userDrawn="1"/>
          </p:nvCxnSpPr>
          <p:spPr>
            <a:xfrm rot="9888766" flipH="1">
              <a:off x="913165" y="6091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06C4E934-D177-426F-9379-39ACCBB8CBB4}"/>
                </a:ext>
              </a:extLst>
            </p:cNvPr>
            <p:cNvCxnSpPr>
              <a:cxnSpLocks/>
              <a:stCxn id="280" idx="4"/>
              <a:endCxn id="281" idx="1"/>
            </p:cNvCxnSpPr>
            <p:nvPr userDrawn="1"/>
          </p:nvCxnSpPr>
          <p:spPr>
            <a:xfrm flipH="1" flipV="1">
              <a:off x="1581021" y="-32362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0B59674A-1D7D-472A-A3E7-E932B263744F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146358" y="395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4" name="Straight Connector 303">
              <a:extLst>
                <a:ext uri="{FF2B5EF4-FFF2-40B4-BE49-F238E27FC236}">
                  <a16:creationId xmlns:a16="http://schemas.microsoft.com/office/drawing/2014/main" id="{EECA8F92-7836-41ED-9EC8-C7F25074E607}"/>
                </a:ext>
              </a:extLst>
            </p:cNvPr>
            <p:cNvCxnSpPr>
              <a:cxnSpLocks/>
              <a:stCxn id="303" idx="3"/>
            </p:cNvCxnSpPr>
            <p:nvPr userDrawn="1"/>
          </p:nvCxnSpPr>
          <p:spPr>
            <a:xfrm rot="9888766" flipH="1">
              <a:off x="2174347" y="-50442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Connector 305">
              <a:extLst>
                <a:ext uri="{FF2B5EF4-FFF2-40B4-BE49-F238E27FC236}">
                  <a16:creationId xmlns:a16="http://schemas.microsoft.com/office/drawing/2014/main" id="{4E5A6100-2B9B-4030-AECE-BDC3233622B9}"/>
                </a:ext>
              </a:extLst>
            </p:cNvPr>
            <p:cNvCxnSpPr>
              <a:cxnSpLocks/>
              <a:stCxn id="303" idx="1"/>
              <a:endCxn id="313" idx="2"/>
            </p:cNvCxnSpPr>
            <p:nvPr userDrawn="1"/>
          </p:nvCxnSpPr>
          <p:spPr>
            <a:xfrm>
              <a:off x="2196830" y="799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>
              <a:extLst>
                <a:ext uri="{FF2B5EF4-FFF2-40B4-BE49-F238E27FC236}">
                  <a16:creationId xmlns:a16="http://schemas.microsoft.com/office/drawing/2014/main" id="{0B09899D-19E1-4B75-AAE8-EA659B416F92}"/>
                </a:ext>
              </a:extLst>
            </p:cNvPr>
            <p:cNvCxnSpPr>
              <a:cxnSpLocks/>
              <a:stCxn id="313" idx="3"/>
              <a:endCxn id="280" idx="2"/>
            </p:cNvCxnSpPr>
            <p:nvPr userDrawn="1"/>
          </p:nvCxnSpPr>
          <p:spPr>
            <a:xfrm flipH="1">
              <a:off x="1780400" y="2999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46DEFC7A-DEA4-460F-938A-90926E79A0D0}"/>
                </a:ext>
              </a:extLst>
            </p:cNvPr>
            <p:cNvCxnSpPr>
              <a:cxnSpLocks/>
              <a:stCxn id="278" idx="7"/>
              <a:endCxn id="286" idx="2"/>
            </p:cNvCxnSpPr>
            <p:nvPr userDrawn="1"/>
          </p:nvCxnSpPr>
          <p:spPr>
            <a:xfrm flipH="1">
              <a:off x="427446" y="12954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Straight Connector 308">
              <a:extLst>
                <a:ext uri="{FF2B5EF4-FFF2-40B4-BE49-F238E27FC236}">
                  <a16:creationId xmlns:a16="http://schemas.microsoft.com/office/drawing/2014/main" id="{75DD3E74-1AE9-43B6-93FA-911F61031228}"/>
                </a:ext>
              </a:extLst>
            </p:cNvPr>
            <p:cNvCxnSpPr>
              <a:cxnSpLocks/>
              <a:stCxn id="280" idx="1"/>
              <a:endCxn id="310" idx="4"/>
            </p:cNvCxnSpPr>
            <p:nvPr/>
          </p:nvCxnSpPr>
          <p:spPr>
            <a:xfrm>
              <a:off x="1776451" y="4909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Oval 309">
              <a:extLst>
                <a:ext uri="{FF2B5EF4-FFF2-40B4-BE49-F238E27FC236}">
                  <a16:creationId xmlns:a16="http://schemas.microsoft.com/office/drawing/2014/main" id="{15AC871D-02EF-41C3-941D-14A914C07B96}"/>
                </a:ext>
              </a:extLst>
            </p:cNvPr>
            <p:cNvSpPr/>
            <p:nvPr/>
          </p:nvSpPr>
          <p:spPr>
            <a:xfrm rot="8852236">
              <a:off x="2203401" y="7681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1" name="Straight Connector 310">
              <a:extLst>
                <a:ext uri="{FF2B5EF4-FFF2-40B4-BE49-F238E27FC236}">
                  <a16:creationId xmlns:a16="http://schemas.microsoft.com/office/drawing/2014/main" id="{E129402E-4D4E-4C33-A05E-B6ED4F94DA77}"/>
                </a:ext>
              </a:extLst>
            </p:cNvPr>
            <p:cNvCxnSpPr>
              <a:cxnSpLocks/>
              <a:stCxn id="310" idx="6"/>
              <a:endCxn id="278" idx="1"/>
            </p:cNvCxnSpPr>
            <p:nvPr/>
          </p:nvCxnSpPr>
          <p:spPr>
            <a:xfrm flipH="1">
              <a:off x="1301700" y="8139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7A725384-1A9A-4B26-9335-695B957379B3}"/>
                </a:ext>
              </a:extLst>
            </p:cNvPr>
            <p:cNvCxnSpPr>
              <a:cxnSpLocks/>
              <a:stCxn id="313" idx="4"/>
              <a:endCxn id="310" idx="2"/>
            </p:cNvCxnSpPr>
            <p:nvPr/>
          </p:nvCxnSpPr>
          <p:spPr>
            <a:xfrm flipH="1">
              <a:off x="2258351" y="3194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Oval 312">
              <a:extLst>
                <a:ext uri="{FF2B5EF4-FFF2-40B4-BE49-F238E27FC236}">
                  <a16:creationId xmlns:a16="http://schemas.microsoft.com/office/drawing/2014/main" id="{193B28E6-9F4D-4A39-A913-FE44B27B31B4}"/>
                </a:ext>
              </a:extLst>
            </p:cNvPr>
            <p:cNvSpPr/>
            <p:nvPr userDrawn="1"/>
          </p:nvSpPr>
          <p:spPr>
            <a:xfrm rot="2181221">
              <a:off x="2357200" y="2656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DDD392E6-BA48-48D3-A378-812B1CF42DF3}"/>
                </a:ext>
              </a:extLst>
            </p:cNvPr>
            <p:cNvCxnSpPr>
              <a:cxnSpLocks/>
              <a:endCxn id="283" idx="4"/>
            </p:cNvCxnSpPr>
            <p:nvPr userDrawn="1"/>
          </p:nvCxnSpPr>
          <p:spPr>
            <a:xfrm>
              <a:off x="61339" y="-8698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5A3548C6-2D44-49B8-831D-2A956FD743C3}"/>
                </a:ext>
              </a:extLst>
            </p:cNvPr>
            <p:cNvSpPr/>
            <p:nvPr userDrawn="1"/>
          </p:nvSpPr>
          <p:spPr>
            <a:xfrm rot="8852236">
              <a:off x="2545972" y="-969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B477194E-6BF7-4F20-9349-2F440C78FA1A}"/>
                </a:ext>
              </a:extLst>
            </p:cNvPr>
            <p:cNvCxnSpPr>
              <a:cxnSpLocks/>
              <a:stCxn id="346" idx="7"/>
              <a:endCxn id="313" idx="0"/>
            </p:cNvCxnSpPr>
            <p:nvPr userDrawn="1"/>
          </p:nvCxnSpPr>
          <p:spPr>
            <a:xfrm flipH="1">
              <a:off x="2404670" y="579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Connector 351">
              <a:extLst>
                <a:ext uri="{FF2B5EF4-FFF2-40B4-BE49-F238E27FC236}">
                  <a16:creationId xmlns:a16="http://schemas.microsoft.com/office/drawing/2014/main" id="{650DCBD7-41BB-44B7-8AE5-726F3A9ACED4}"/>
                </a:ext>
              </a:extLst>
            </p:cNvPr>
            <p:cNvCxnSpPr>
              <a:cxnSpLocks/>
              <a:stCxn id="346" idx="5"/>
              <a:endCxn id="303" idx="1"/>
            </p:cNvCxnSpPr>
            <p:nvPr userDrawn="1"/>
          </p:nvCxnSpPr>
          <p:spPr>
            <a:xfrm flipH="1">
              <a:off x="2196830" y="223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94A52F1D-A8E0-4B79-AD02-40EE13ACFDCE}"/>
              </a:ext>
            </a:extLst>
          </p:cNvPr>
          <p:cNvGrpSpPr/>
          <p:nvPr userDrawn="1"/>
        </p:nvGrpSpPr>
        <p:grpSpPr>
          <a:xfrm flipH="1">
            <a:off x="9573659" y="-68234"/>
            <a:ext cx="2634356" cy="1640244"/>
            <a:chOff x="123623" y="79578"/>
            <a:chExt cx="2634356" cy="1640244"/>
          </a:xfrm>
        </p:grpSpPr>
        <p:cxnSp>
          <p:nvCxnSpPr>
            <p:cNvPr id="390" name="Straight Connector 389">
              <a:extLst>
                <a:ext uri="{FF2B5EF4-FFF2-40B4-BE49-F238E27FC236}">
                  <a16:creationId xmlns:a16="http://schemas.microsoft.com/office/drawing/2014/main" id="{64AAE9F9-F4AC-4827-9ABB-A278AC7E3065}"/>
                </a:ext>
              </a:extLst>
            </p:cNvPr>
            <p:cNvCxnSpPr>
              <a:cxnSpLocks/>
              <a:stCxn id="425" idx="7"/>
              <a:endCxn id="423" idx="2"/>
            </p:cNvCxnSpPr>
            <p:nvPr userDrawn="1"/>
          </p:nvCxnSpPr>
          <p:spPr>
            <a:xfrm rot="9888766" flipV="1">
              <a:off x="1360767" y="726676"/>
              <a:ext cx="600723" cy="5914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Connector 390">
              <a:extLst>
                <a:ext uri="{FF2B5EF4-FFF2-40B4-BE49-F238E27FC236}">
                  <a16:creationId xmlns:a16="http://schemas.microsoft.com/office/drawing/2014/main" id="{FE2930D1-CF2B-439A-B306-567FCD965EDF}"/>
                </a:ext>
              </a:extLst>
            </p:cNvPr>
            <p:cNvCxnSpPr>
              <a:cxnSpLocks/>
              <a:stCxn id="423" idx="4"/>
              <a:endCxn id="435" idx="1"/>
            </p:cNvCxnSpPr>
            <p:nvPr userDrawn="1"/>
          </p:nvCxnSpPr>
          <p:spPr>
            <a:xfrm rot="9888766">
              <a:off x="1146231" y="950894"/>
              <a:ext cx="190127" cy="4560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>
              <a:extLst>
                <a:ext uri="{FF2B5EF4-FFF2-40B4-BE49-F238E27FC236}">
                  <a16:creationId xmlns:a16="http://schemas.microsoft.com/office/drawing/2014/main" id="{8FF36ACF-649A-4CB1-8273-2DEBCD7980CF}"/>
                </a:ext>
              </a:extLst>
            </p:cNvPr>
            <p:cNvCxnSpPr>
              <a:cxnSpLocks/>
              <a:stCxn id="428" idx="2"/>
              <a:endCxn id="433" idx="6"/>
            </p:cNvCxnSpPr>
            <p:nvPr userDrawn="1"/>
          </p:nvCxnSpPr>
          <p:spPr>
            <a:xfrm>
              <a:off x="509383" y="518634"/>
              <a:ext cx="472728" cy="1973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Straight Connector 392">
              <a:extLst>
                <a:ext uri="{FF2B5EF4-FFF2-40B4-BE49-F238E27FC236}">
                  <a16:creationId xmlns:a16="http://schemas.microsoft.com/office/drawing/2014/main" id="{1C1DD5CB-803A-4C23-8C39-709D3E134DEB}"/>
                </a:ext>
              </a:extLst>
            </p:cNvPr>
            <p:cNvCxnSpPr>
              <a:cxnSpLocks/>
              <a:stCxn id="435" idx="5"/>
              <a:endCxn id="428" idx="1"/>
            </p:cNvCxnSpPr>
            <p:nvPr userDrawn="1"/>
          </p:nvCxnSpPr>
          <p:spPr>
            <a:xfrm flipH="1" flipV="1">
              <a:off x="505222" y="551064"/>
              <a:ext cx="537699" cy="4058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Connector 393">
              <a:extLst>
                <a:ext uri="{FF2B5EF4-FFF2-40B4-BE49-F238E27FC236}">
                  <a16:creationId xmlns:a16="http://schemas.microsoft.com/office/drawing/2014/main" id="{5C49EA2F-4583-4BB5-B840-8874BA03CF21}"/>
                </a:ext>
              </a:extLst>
            </p:cNvPr>
            <p:cNvCxnSpPr>
              <a:cxnSpLocks/>
              <a:stCxn id="423" idx="5"/>
              <a:endCxn id="434" idx="1"/>
            </p:cNvCxnSpPr>
            <p:nvPr userDrawn="1"/>
          </p:nvCxnSpPr>
          <p:spPr>
            <a:xfrm rot="9888766">
              <a:off x="778173" y="1018210"/>
              <a:ext cx="545961" cy="4608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B1738490-84A0-497A-9C45-102DAE17ABAC}"/>
                </a:ext>
              </a:extLst>
            </p:cNvPr>
            <p:cNvCxnSpPr>
              <a:cxnSpLocks/>
              <a:stCxn id="428" idx="0"/>
              <a:endCxn id="434" idx="4"/>
            </p:cNvCxnSpPr>
            <p:nvPr userDrawn="1"/>
          </p:nvCxnSpPr>
          <p:spPr>
            <a:xfrm>
              <a:off x="479346" y="571053"/>
              <a:ext cx="217472" cy="4872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280603F7-4888-4C9F-843F-03707A5BB7AE}"/>
                </a:ext>
              </a:extLst>
            </p:cNvPr>
            <p:cNvCxnSpPr>
              <a:cxnSpLocks/>
              <a:stCxn id="435" idx="3"/>
              <a:endCxn id="433" idx="0"/>
            </p:cNvCxnSpPr>
            <p:nvPr userDrawn="1"/>
          </p:nvCxnSpPr>
          <p:spPr>
            <a:xfrm rot="9888766" flipH="1">
              <a:off x="1052457" y="741744"/>
              <a:ext cx="6741" cy="2078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9F176CF5-BC06-4C41-9205-0A86A10A7053}"/>
                </a:ext>
              </a:extLst>
            </p:cNvPr>
            <p:cNvCxnSpPr>
              <a:cxnSpLocks/>
              <a:stCxn id="423" idx="6"/>
              <a:endCxn id="432" idx="2"/>
            </p:cNvCxnSpPr>
            <p:nvPr userDrawn="1"/>
          </p:nvCxnSpPr>
          <p:spPr>
            <a:xfrm flipH="1" flipV="1">
              <a:off x="847363" y="1366021"/>
              <a:ext cx="532965" cy="639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4D5D09F6-DCA4-431C-B181-2F7A401F0A78}"/>
                </a:ext>
              </a:extLst>
            </p:cNvPr>
            <p:cNvCxnSpPr>
              <a:cxnSpLocks/>
              <a:stCxn id="428" idx="7"/>
              <a:endCxn id="430" idx="3"/>
            </p:cNvCxnSpPr>
            <p:nvPr userDrawn="1"/>
          </p:nvCxnSpPr>
          <p:spPr>
            <a:xfrm flipH="1">
              <a:off x="351971" y="566892"/>
              <a:ext cx="94946" cy="71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EADE9C2B-A0BE-4EE5-A343-A54C5C1783CF}"/>
                </a:ext>
              </a:extLst>
            </p:cNvPr>
            <p:cNvCxnSpPr>
              <a:cxnSpLocks/>
              <a:stCxn id="435" idx="6"/>
              <a:endCxn id="434" idx="2"/>
            </p:cNvCxnSpPr>
            <p:nvPr userDrawn="1"/>
          </p:nvCxnSpPr>
          <p:spPr>
            <a:xfrm rot="9888766" flipV="1">
              <a:off x="722319" y="1019796"/>
              <a:ext cx="325630" cy="150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B9D12CD3-39AE-4C08-BB96-4AF703C35BDF}"/>
                </a:ext>
              </a:extLst>
            </p:cNvPr>
            <p:cNvCxnSpPr>
              <a:cxnSpLocks/>
              <a:stCxn id="427" idx="0"/>
              <a:endCxn id="433" idx="4"/>
            </p:cNvCxnSpPr>
            <p:nvPr userDrawn="1"/>
          </p:nvCxnSpPr>
          <p:spPr>
            <a:xfrm>
              <a:off x="961665" y="239203"/>
              <a:ext cx="48947" cy="427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BCD1E4FC-F9E9-47BD-8CCA-45A60F971985}"/>
                </a:ext>
              </a:extLst>
            </p:cNvPr>
            <p:cNvCxnSpPr>
              <a:cxnSpLocks/>
              <a:stCxn id="434" idx="6"/>
              <a:endCxn id="430" idx="2"/>
            </p:cNvCxnSpPr>
            <p:nvPr userDrawn="1"/>
          </p:nvCxnSpPr>
          <p:spPr>
            <a:xfrm rot="9888766" flipV="1">
              <a:off x="348212" y="1135356"/>
              <a:ext cx="352331" cy="1265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Connector 401">
              <a:extLst>
                <a:ext uri="{FF2B5EF4-FFF2-40B4-BE49-F238E27FC236}">
                  <a16:creationId xmlns:a16="http://schemas.microsoft.com/office/drawing/2014/main" id="{9AE5CD1C-55DC-4C15-B2FF-A910C31EA3FB}"/>
                </a:ext>
              </a:extLst>
            </p:cNvPr>
            <p:cNvCxnSpPr>
              <a:cxnSpLocks/>
              <a:stCxn id="429" idx="0"/>
              <a:endCxn id="430" idx="4"/>
            </p:cNvCxnSpPr>
            <p:nvPr userDrawn="1"/>
          </p:nvCxnSpPr>
          <p:spPr>
            <a:xfrm>
              <a:off x="171475" y="885570"/>
              <a:ext cx="149723" cy="3917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Connector 402">
              <a:extLst>
                <a:ext uri="{FF2B5EF4-FFF2-40B4-BE49-F238E27FC236}">
                  <a16:creationId xmlns:a16="http://schemas.microsoft.com/office/drawing/2014/main" id="{F5722ECB-C37E-40EA-8A64-9DB32C56C46C}"/>
                </a:ext>
              </a:extLst>
            </p:cNvPr>
            <p:cNvCxnSpPr>
              <a:cxnSpLocks/>
              <a:stCxn id="432" idx="1"/>
              <a:endCxn id="430" idx="5"/>
            </p:cNvCxnSpPr>
            <p:nvPr userDrawn="1"/>
          </p:nvCxnSpPr>
          <p:spPr>
            <a:xfrm flipH="1" flipV="1">
              <a:off x="296646" y="1296287"/>
              <a:ext cx="548085" cy="902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>
              <a:extLst>
                <a:ext uri="{FF2B5EF4-FFF2-40B4-BE49-F238E27FC236}">
                  <a16:creationId xmlns:a16="http://schemas.microsoft.com/office/drawing/2014/main" id="{64DA1FB6-BAC6-4844-AB2C-5A268FC07030}"/>
                </a:ext>
              </a:extLst>
            </p:cNvPr>
            <p:cNvCxnSpPr>
              <a:cxnSpLocks/>
              <a:stCxn id="432" idx="7"/>
              <a:endCxn id="431" idx="3"/>
            </p:cNvCxnSpPr>
            <p:nvPr userDrawn="1"/>
          </p:nvCxnSpPr>
          <p:spPr>
            <a:xfrm flipH="1">
              <a:off x="560879" y="1396549"/>
              <a:ext cx="246968" cy="2475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Straight Connector 404">
              <a:extLst>
                <a:ext uri="{FF2B5EF4-FFF2-40B4-BE49-F238E27FC236}">
                  <a16:creationId xmlns:a16="http://schemas.microsoft.com/office/drawing/2014/main" id="{8E2BFD9E-B2A6-4D0D-AA33-CA11AA89597E}"/>
                </a:ext>
              </a:extLst>
            </p:cNvPr>
            <p:cNvCxnSpPr>
              <a:cxnSpLocks/>
              <a:stCxn id="431" idx="5"/>
              <a:endCxn id="430" idx="1"/>
            </p:cNvCxnSpPr>
            <p:nvPr userDrawn="1"/>
          </p:nvCxnSpPr>
          <p:spPr>
            <a:xfrm flipH="1" flipV="1">
              <a:off x="366989" y="1336594"/>
              <a:ext cx="138565" cy="3225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Connector 405">
              <a:extLst>
                <a:ext uri="{FF2B5EF4-FFF2-40B4-BE49-F238E27FC236}">
                  <a16:creationId xmlns:a16="http://schemas.microsoft.com/office/drawing/2014/main" id="{CD36DF3A-4276-4464-91CD-77CAADB314E3}"/>
                </a:ext>
              </a:extLst>
            </p:cNvPr>
            <p:cNvCxnSpPr>
              <a:cxnSpLocks/>
              <a:stCxn id="431" idx="6"/>
            </p:cNvCxnSpPr>
            <p:nvPr userDrawn="1"/>
          </p:nvCxnSpPr>
          <p:spPr>
            <a:xfrm flipH="1" flipV="1">
              <a:off x="130833" y="1636034"/>
              <a:ext cx="370772" cy="5387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BAA92504-9B47-499B-A030-2F8CB01AF83A}"/>
                </a:ext>
              </a:extLst>
            </p:cNvPr>
            <p:cNvCxnSpPr>
              <a:cxnSpLocks/>
              <a:stCxn id="424" idx="0"/>
              <a:endCxn id="423" idx="3"/>
            </p:cNvCxnSpPr>
            <p:nvPr userDrawn="1"/>
          </p:nvCxnSpPr>
          <p:spPr>
            <a:xfrm rot="9888766" flipV="1">
              <a:off x="1338671" y="733666"/>
              <a:ext cx="157054" cy="6253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536ABAE3-F6C8-4CD0-9255-28C22843E680}"/>
                </a:ext>
              </a:extLst>
            </p:cNvPr>
            <p:cNvCxnSpPr>
              <a:cxnSpLocks/>
              <a:stCxn id="433" idx="2"/>
              <a:endCxn id="424" idx="6"/>
            </p:cNvCxnSpPr>
            <p:nvPr userDrawn="1"/>
          </p:nvCxnSpPr>
          <p:spPr>
            <a:xfrm rot="9888766" flipH="1" flipV="1">
              <a:off x="1065460" y="655664"/>
              <a:ext cx="288080" cy="77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A127C11B-0606-4824-A719-64C9D9CBC3F5}"/>
                </a:ext>
              </a:extLst>
            </p:cNvPr>
            <p:cNvCxnSpPr>
              <a:cxnSpLocks/>
              <a:stCxn id="427" idx="1"/>
              <a:endCxn id="424" idx="5"/>
            </p:cNvCxnSpPr>
            <p:nvPr userDrawn="1"/>
          </p:nvCxnSpPr>
          <p:spPr>
            <a:xfrm>
              <a:off x="986217" y="220236"/>
              <a:ext cx="376592" cy="4413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5151E67F-3700-400D-852C-697A37C3DA1D}"/>
                </a:ext>
              </a:extLst>
            </p:cNvPr>
            <p:cNvCxnSpPr>
              <a:cxnSpLocks/>
              <a:stCxn id="426" idx="7"/>
              <a:endCxn id="424" idx="3"/>
            </p:cNvCxnSpPr>
            <p:nvPr userDrawn="1"/>
          </p:nvCxnSpPr>
          <p:spPr>
            <a:xfrm flipH="1">
              <a:off x="1421114" y="130050"/>
              <a:ext cx="275423" cy="5156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Straight Connector 410">
              <a:extLst>
                <a:ext uri="{FF2B5EF4-FFF2-40B4-BE49-F238E27FC236}">
                  <a16:creationId xmlns:a16="http://schemas.microsoft.com/office/drawing/2014/main" id="{5BF99317-1401-4BF0-B65E-F7D994FE6CD3}"/>
                </a:ext>
              </a:extLst>
            </p:cNvPr>
            <p:cNvCxnSpPr>
              <a:cxnSpLocks/>
              <a:stCxn id="425" idx="6"/>
              <a:endCxn id="424" idx="2"/>
            </p:cNvCxnSpPr>
            <p:nvPr userDrawn="1"/>
          </p:nvCxnSpPr>
          <p:spPr>
            <a:xfrm rot="9888766">
              <a:off x="1443367" y="616777"/>
              <a:ext cx="408926" cy="7180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Connector 411">
              <a:extLst>
                <a:ext uri="{FF2B5EF4-FFF2-40B4-BE49-F238E27FC236}">
                  <a16:creationId xmlns:a16="http://schemas.microsoft.com/office/drawing/2014/main" id="{1AA620D2-9A00-46A4-96CF-22DB2FECF458}"/>
                </a:ext>
              </a:extLst>
            </p:cNvPr>
            <p:cNvCxnSpPr>
              <a:cxnSpLocks/>
              <a:stCxn id="438" idx="7"/>
              <a:endCxn id="425" idx="3"/>
            </p:cNvCxnSpPr>
            <p:nvPr userDrawn="1"/>
          </p:nvCxnSpPr>
          <p:spPr>
            <a:xfrm flipH="1">
              <a:off x="1913833" y="242402"/>
              <a:ext cx="398513" cy="345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2FDFD141-FA63-4E05-960A-6D5618D80474}"/>
                </a:ext>
              </a:extLst>
            </p:cNvPr>
            <p:cNvCxnSpPr>
              <a:cxnSpLocks/>
              <a:stCxn id="438" idx="6"/>
              <a:endCxn id="426" idx="2"/>
            </p:cNvCxnSpPr>
            <p:nvPr userDrawn="1"/>
          </p:nvCxnSpPr>
          <p:spPr>
            <a:xfrm flipH="1" flipV="1">
              <a:off x="1736053" y="99522"/>
              <a:ext cx="563649" cy="12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Straight Connector 413">
              <a:extLst>
                <a:ext uri="{FF2B5EF4-FFF2-40B4-BE49-F238E27FC236}">
                  <a16:creationId xmlns:a16="http://schemas.microsoft.com/office/drawing/2014/main" id="{8F94F9AA-B40E-4339-AB88-E1C883468D40}"/>
                </a:ext>
              </a:extLst>
            </p:cNvPr>
            <p:cNvCxnSpPr>
              <a:cxnSpLocks/>
              <a:stCxn id="438" idx="4"/>
            </p:cNvCxnSpPr>
            <p:nvPr userDrawn="1"/>
          </p:nvCxnSpPr>
          <p:spPr>
            <a:xfrm flipH="1" flipV="1">
              <a:off x="2274426" y="143290"/>
              <a:ext cx="44276" cy="4958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Straight Connector 414">
              <a:extLst>
                <a:ext uri="{FF2B5EF4-FFF2-40B4-BE49-F238E27FC236}">
                  <a16:creationId xmlns:a16="http://schemas.microsoft.com/office/drawing/2014/main" id="{9086A817-0E2C-4225-AADB-479F35745904}"/>
                </a:ext>
              </a:extLst>
            </p:cNvPr>
            <p:cNvCxnSpPr>
              <a:cxnSpLocks/>
              <a:stCxn id="426" idx="6"/>
              <a:endCxn id="427" idx="2"/>
            </p:cNvCxnSpPr>
            <p:nvPr userDrawn="1"/>
          </p:nvCxnSpPr>
          <p:spPr>
            <a:xfrm flipH="1">
              <a:off x="990166" y="113682"/>
              <a:ext cx="693727" cy="757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Straight Connector 415">
              <a:extLst>
                <a:ext uri="{FF2B5EF4-FFF2-40B4-BE49-F238E27FC236}">
                  <a16:creationId xmlns:a16="http://schemas.microsoft.com/office/drawing/2014/main" id="{23FA985B-EDC1-4DFF-98C8-19C469E434F6}"/>
                </a:ext>
              </a:extLst>
            </p:cNvPr>
            <p:cNvCxnSpPr>
              <a:cxnSpLocks/>
              <a:stCxn id="427" idx="6"/>
              <a:endCxn id="428" idx="3"/>
            </p:cNvCxnSpPr>
            <p:nvPr userDrawn="1"/>
          </p:nvCxnSpPr>
          <p:spPr>
            <a:xfrm flipH="1">
              <a:off x="489394" y="210702"/>
              <a:ext cx="422531" cy="2820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Straight Connector 416">
              <a:extLst>
                <a:ext uri="{FF2B5EF4-FFF2-40B4-BE49-F238E27FC236}">
                  <a16:creationId xmlns:a16="http://schemas.microsoft.com/office/drawing/2014/main" id="{A1D848CE-1454-4D09-971A-A2A30D4AC944}"/>
                </a:ext>
              </a:extLst>
            </p:cNvPr>
            <p:cNvCxnSpPr>
              <a:cxnSpLocks/>
              <a:stCxn id="429" idx="2"/>
              <a:endCxn id="428" idx="6"/>
            </p:cNvCxnSpPr>
            <p:nvPr userDrawn="1"/>
          </p:nvCxnSpPr>
          <p:spPr>
            <a:xfrm flipV="1">
              <a:off x="190475" y="541016"/>
              <a:ext cx="236453" cy="3113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454744C5-E9F9-4B8D-8ED0-DC9EFB369215}"/>
                </a:ext>
              </a:extLst>
            </p:cNvPr>
            <p:cNvCxnSpPr>
              <a:cxnSpLocks/>
              <a:endCxn id="428" idx="5"/>
            </p:cNvCxnSpPr>
            <p:nvPr userDrawn="1"/>
          </p:nvCxnSpPr>
          <p:spPr>
            <a:xfrm>
              <a:off x="146310" y="434327"/>
              <a:ext cx="284779" cy="742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Straight Connector 418">
              <a:extLst>
                <a:ext uri="{FF2B5EF4-FFF2-40B4-BE49-F238E27FC236}">
                  <a16:creationId xmlns:a16="http://schemas.microsoft.com/office/drawing/2014/main" id="{9136F6F0-5AF5-4232-A79D-193908A5BDB0}"/>
                </a:ext>
              </a:extLst>
            </p:cNvPr>
            <p:cNvCxnSpPr>
              <a:cxnSpLocks/>
              <a:endCxn id="428" idx="3"/>
            </p:cNvCxnSpPr>
            <p:nvPr userDrawn="1"/>
          </p:nvCxnSpPr>
          <p:spPr>
            <a:xfrm flipH="1">
              <a:off x="489394" y="129056"/>
              <a:ext cx="68920" cy="3637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>
              <a:extLst>
                <a:ext uri="{FF2B5EF4-FFF2-40B4-BE49-F238E27FC236}">
                  <a16:creationId xmlns:a16="http://schemas.microsoft.com/office/drawing/2014/main" id="{0B0B4F1A-6A95-4B8E-9765-B4EBCA78A357}"/>
                </a:ext>
              </a:extLst>
            </p:cNvPr>
            <p:cNvCxnSpPr>
              <a:cxnSpLocks/>
              <a:stCxn id="432" idx="4"/>
              <a:endCxn id="434" idx="0"/>
            </p:cNvCxnSpPr>
            <p:nvPr userDrawn="1"/>
          </p:nvCxnSpPr>
          <p:spPr>
            <a:xfrm flipH="1" flipV="1">
              <a:off x="710978" y="1110415"/>
              <a:ext cx="103225" cy="23660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>
              <a:extLst>
                <a:ext uri="{FF2B5EF4-FFF2-40B4-BE49-F238E27FC236}">
                  <a16:creationId xmlns:a16="http://schemas.microsoft.com/office/drawing/2014/main" id="{C7E1FBD5-F114-4387-A178-18981E22974B}"/>
                </a:ext>
              </a:extLst>
            </p:cNvPr>
            <p:cNvCxnSpPr>
              <a:cxnSpLocks/>
              <a:endCxn id="430" idx="6"/>
            </p:cNvCxnSpPr>
            <p:nvPr userDrawn="1"/>
          </p:nvCxnSpPr>
          <p:spPr>
            <a:xfrm>
              <a:off x="135460" y="1298559"/>
              <a:ext cx="157237" cy="285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B098E622-F75D-435C-AEDA-0B2B7B9C71C5}"/>
                </a:ext>
              </a:extLst>
            </p:cNvPr>
            <p:cNvCxnSpPr>
              <a:cxnSpLocks/>
              <a:stCxn id="430" idx="7"/>
            </p:cNvCxnSpPr>
            <p:nvPr userDrawn="1"/>
          </p:nvCxnSpPr>
          <p:spPr>
            <a:xfrm flipH="1">
              <a:off x="123623" y="1351612"/>
              <a:ext cx="188041" cy="212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Oval 422">
              <a:extLst>
                <a:ext uri="{FF2B5EF4-FFF2-40B4-BE49-F238E27FC236}">
                  <a16:creationId xmlns:a16="http://schemas.microsoft.com/office/drawing/2014/main" id="{051CDAD3-F484-46D1-83A3-6A50EA3DED03}"/>
                </a:ext>
              </a:extLst>
            </p:cNvPr>
            <p:cNvSpPr/>
            <p:nvPr userDrawn="1"/>
          </p:nvSpPr>
          <p:spPr>
            <a:xfrm rot="8852236">
              <a:off x="1373994" y="1367723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Oval 423">
              <a:extLst>
                <a:ext uri="{FF2B5EF4-FFF2-40B4-BE49-F238E27FC236}">
                  <a16:creationId xmlns:a16="http://schemas.microsoft.com/office/drawing/2014/main" id="{C1BE8703-0E1B-4B95-BFF9-374949BD9585}"/>
                </a:ext>
              </a:extLst>
            </p:cNvPr>
            <p:cNvSpPr/>
            <p:nvPr userDrawn="1"/>
          </p:nvSpPr>
          <p:spPr>
            <a:xfrm rot="9888766">
              <a:off x="1357156" y="640067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DBAF651E-E4DC-474D-9B8C-9F288FC9941F}"/>
                </a:ext>
              </a:extLst>
            </p:cNvPr>
            <p:cNvSpPr/>
            <p:nvPr userDrawn="1"/>
          </p:nvSpPr>
          <p:spPr>
            <a:xfrm rot="9888766">
              <a:off x="1853143" y="582610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Oval 425">
              <a:extLst>
                <a:ext uri="{FF2B5EF4-FFF2-40B4-BE49-F238E27FC236}">
                  <a16:creationId xmlns:a16="http://schemas.microsoft.com/office/drawing/2014/main" id="{F6E3FCB0-09DF-4FDC-AD62-E0AD104CADAE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682949" y="79578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AD1ED283-3EA7-42A8-A035-4BB05C4064B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10509" y="159546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BA53649C-5900-4B00-9F1B-217CF88E8AD0}"/>
                </a:ext>
              </a:extLst>
            </p:cNvPr>
            <p:cNvSpPr/>
            <p:nvPr userDrawn="1"/>
          </p:nvSpPr>
          <p:spPr>
            <a:xfrm rot="9888766">
              <a:off x="425436" y="487106"/>
              <a:ext cx="85439" cy="8543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Oval 428">
              <a:extLst>
                <a:ext uri="{FF2B5EF4-FFF2-40B4-BE49-F238E27FC236}">
                  <a16:creationId xmlns:a16="http://schemas.microsoft.com/office/drawing/2014/main" id="{32895BD8-A224-4642-A5EE-B463E7DE68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37371" y="832466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Oval 429">
              <a:extLst>
                <a:ext uri="{FF2B5EF4-FFF2-40B4-BE49-F238E27FC236}">
                  <a16:creationId xmlns:a16="http://schemas.microsoft.com/office/drawing/2014/main" id="{2D269516-246C-4E9E-A151-4262B778B830}"/>
                </a:ext>
              </a:extLst>
            </p:cNvPr>
            <p:cNvSpPr/>
            <p:nvPr userDrawn="1"/>
          </p:nvSpPr>
          <p:spPr>
            <a:xfrm rot="9888766">
              <a:off x="291281" y="127590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7EA3CCC8-94E9-47F5-80F2-43749B733D8D}"/>
                </a:ext>
              </a:extLst>
            </p:cNvPr>
            <p:cNvSpPr/>
            <p:nvPr userDrawn="1"/>
          </p:nvSpPr>
          <p:spPr>
            <a:xfrm rot="9888766">
              <a:off x="500189" y="1638749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D5F06C1C-6BC7-477A-A619-9D178B9E7CA8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794259" y="1346077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Oval 432">
              <a:extLst>
                <a:ext uri="{FF2B5EF4-FFF2-40B4-BE49-F238E27FC236}">
                  <a16:creationId xmlns:a16="http://schemas.microsoft.com/office/drawing/2014/main" id="{DB6C6DC9-9E33-4056-8EBD-CAF0C8F5099D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980695" y="664834"/>
              <a:ext cx="81073" cy="8107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22C3C54A-C8C9-457F-A2C8-A389B0389767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676874" y="1057311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Oval 434">
              <a:extLst>
                <a:ext uri="{FF2B5EF4-FFF2-40B4-BE49-F238E27FC236}">
                  <a16:creationId xmlns:a16="http://schemas.microsoft.com/office/drawing/2014/main" id="{C685F947-8A2F-430E-9645-B7C587BA4F49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1039345" y="943302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6" name="Straight Connector 435">
              <a:extLst>
                <a:ext uri="{FF2B5EF4-FFF2-40B4-BE49-F238E27FC236}">
                  <a16:creationId xmlns:a16="http://schemas.microsoft.com/office/drawing/2014/main" id="{29A4E603-5BCB-49F9-A219-36B1BDC84D73}"/>
                </a:ext>
              </a:extLst>
            </p:cNvPr>
            <p:cNvCxnSpPr>
              <a:cxnSpLocks/>
              <a:stCxn id="435" idx="2"/>
              <a:endCxn id="424" idx="7"/>
            </p:cNvCxnSpPr>
            <p:nvPr userDrawn="1"/>
          </p:nvCxnSpPr>
          <p:spPr>
            <a:xfrm rot="9888766" flipH="1">
              <a:off x="1065565" y="761590"/>
              <a:ext cx="339955" cy="1599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Straight Connector 436">
              <a:extLst>
                <a:ext uri="{FF2B5EF4-FFF2-40B4-BE49-F238E27FC236}">
                  <a16:creationId xmlns:a16="http://schemas.microsoft.com/office/drawing/2014/main" id="{D55D1753-699D-4A3D-A7DA-53F6DEE510EF}"/>
                </a:ext>
              </a:extLst>
            </p:cNvPr>
            <p:cNvCxnSpPr>
              <a:cxnSpLocks/>
              <a:stCxn id="425" idx="4"/>
              <a:endCxn id="426" idx="1"/>
            </p:cNvCxnSpPr>
            <p:nvPr userDrawn="1"/>
          </p:nvCxnSpPr>
          <p:spPr>
            <a:xfrm flipH="1" flipV="1">
              <a:off x="1733421" y="120038"/>
              <a:ext cx="149639" cy="4639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Oval 437">
              <a:extLst>
                <a:ext uri="{FF2B5EF4-FFF2-40B4-BE49-F238E27FC236}">
                  <a16:creationId xmlns:a16="http://schemas.microsoft.com/office/drawing/2014/main" id="{0234853B-8EE4-4C6E-8A67-C38B1B0DA04C}"/>
                </a:ext>
              </a:extLst>
            </p:cNvPr>
            <p:cNvSpPr>
              <a:spLocks noChangeAspect="1"/>
            </p:cNvSpPr>
            <p:nvPr userDrawn="1"/>
          </p:nvSpPr>
          <p:spPr>
            <a:xfrm rot="9888766">
              <a:off x="2298758" y="191930"/>
              <a:ext cx="54048" cy="540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9" name="Straight Connector 438">
              <a:extLst>
                <a:ext uri="{FF2B5EF4-FFF2-40B4-BE49-F238E27FC236}">
                  <a16:creationId xmlns:a16="http://schemas.microsoft.com/office/drawing/2014/main" id="{C8EB4FE2-B2A4-448A-AE36-71287457E3E3}"/>
                </a:ext>
              </a:extLst>
            </p:cNvPr>
            <p:cNvCxnSpPr>
              <a:cxnSpLocks/>
              <a:stCxn id="438" idx="3"/>
            </p:cNvCxnSpPr>
            <p:nvPr userDrawn="1"/>
          </p:nvCxnSpPr>
          <p:spPr>
            <a:xfrm rot="9888766" flipH="1">
              <a:off x="2326747" y="101958"/>
              <a:ext cx="62078" cy="8693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>
              <a:extLst>
                <a:ext uri="{FF2B5EF4-FFF2-40B4-BE49-F238E27FC236}">
                  <a16:creationId xmlns:a16="http://schemas.microsoft.com/office/drawing/2014/main" id="{1D16E44E-B69B-4921-9C97-6FAAC0CC61C5}"/>
                </a:ext>
              </a:extLst>
            </p:cNvPr>
            <p:cNvCxnSpPr>
              <a:cxnSpLocks/>
              <a:stCxn id="438" idx="1"/>
              <a:endCxn id="447" idx="2"/>
            </p:cNvCxnSpPr>
            <p:nvPr userDrawn="1"/>
          </p:nvCxnSpPr>
          <p:spPr>
            <a:xfrm>
              <a:off x="2349230" y="232390"/>
              <a:ext cx="166170" cy="19780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863B3537-85D9-4D45-971B-94B64821AE7E}"/>
                </a:ext>
              </a:extLst>
            </p:cNvPr>
            <p:cNvCxnSpPr>
              <a:cxnSpLocks/>
              <a:stCxn id="447" idx="3"/>
              <a:endCxn id="425" idx="2"/>
            </p:cNvCxnSpPr>
            <p:nvPr userDrawn="1"/>
          </p:nvCxnSpPr>
          <p:spPr>
            <a:xfrm flipH="1">
              <a:off x="1932800" y="452345"/>
              <a:ext cx="577138" cy="1601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Connector 441">
              <a:extLst>
                <a:ext uri="{FF2B5EF4-FFF2-40B4-BE49-F238E27FC236}">
                  <a16:creationId xmlns:a16="http://schemas.microsoft.com/office/drawing/2014/main" id="{F6F217E5-8380-470E-8F95-3B9CAF4AAA98}"/>
                </a:ext>
              </a:extLst>
            </p:cNvPr>
            <p:cNvCxnSpPr>
              <a:cxnSpLocks/>
              <a:stCxn id="423" idx="7"/>
              <a:endCxn id="431" idx="2"/>
            </p:cNvCxnSpPr>
            <p:nvPr userDrawn="1"/>
          </p:nvCxnSpPr>
          <p:spPr>
            <a:xfrm flipH="1">
              <a:off x="579846" y="1447829"/>
              <a:ext cx="825885" cy="2208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Straight Connector 442">
              <a:extLst>
                <a:ext uri="{FF2B5EF4-FFF2-40B4-BE49-F238E27FC236}">
                  <a16:creationId xmlns:a16="http://schemas.microsoft.com/office/drawing/2014/main" id="{86DE334F-626F-4242-A85E-4BB72961371A}"/>
                </a:ext>
              </a:extLst>
            </p:cNvPr>
            <p:cNvCxnSpPr>
              <a:cxnSpLocks/>
              <a:stCxn id="425" idx="1"/>
              <a:endCxn id="444" idx="4"/>
            </p:cNvCxnSpPr>
            <p:nvPr userDrawn="1"/>
          </p:nvCxnSpPr>
          <p:spPr>
            <a:xfrm>
              <a:off x="1928851" y="643300"/>
              <a:ext cx="440756" cy="281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Oval 443">
              <a:extLst>
                <a:ext uri="{FF2B5EF4-FFF2-40B4-BE49-F238E27FC236}">
                  <a16:creationId xmlns:a16="http://schemas.microsoft.com/office/drawing/2014/main" id="{4254907C-754D-4ED9-A0F7-77FA71EC5BE0}"/>
                </a:ext>
              </a:extLst>
            </p:cNvPr>
            <p:cNvSpPr/>
            <p:nvPr userDrawn="1"/>
          </p:nvSpPr>
          <p:spPr>
            <a:xfrm rot="8852236">
              <a:off x="2355801" y="920590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5" name="Straight Connector 444">
              <a:extLst>
                <a:ext uri="{FF2B5EF4-FFF2-40B4-BE49-F238E27FC236}">
                  <a16:creationId xmlns:a16="http://schemas.microsoft.com/office/drawing/2014/main" id="{E4D5BA08-5F78-4753-B324-A53B7ABC9D00}"/>
                </a:ext>
              </a:extLst>
            </p:cNvPr>
            <p:cNvCxnSpPr>
              <a:cxnSpLocks/>
              <a:stCxn id="444" idx="6"/>
              <a:endCxn id="423" idx="1"/>
            </p:cNvCxnSpPr>
            <p:nvPr userDrawn="1"/>
          </p:nvCxnSpPr>
          <p:spPr>
            <a:xfrm flipH="1">
              <a:off x="1454100" y="966390"/>
              <a:ext cx="906358" cy="450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>
              <a:extLst>
                <a:ext uri="{FF2B5EF4-FFF2-40B4-BE49-F238E27FC236}">
                  <a16:creationId xmlns:a16="http://schemas.microsoft.com/office/drawing/2014/main" id="{CDCA2494-8AB5-4B68-BF83-69502CA2A869}"/>
                </a:ext>
              </a:extLst>
            </p:cNvPr>
            <p:cNvCxnSpPr>
              <a:cxnSpLocks/>
              <a:stCxn id="447" idx="4"/>
              <a:endCxn id="444" idx="2"/>
            </p:cNvCxnSpPr>
            <p:nvPr userDrawn="1"/>
          </p:nvCxnSpPr>
          <p:spPr>
            <a:xfrm flipH="1">
              <a:off x="2410751" y="471868"/>
              <a:ext cx="110986" cy="462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Oval 446">
              <a:extLst>
                <a:ext uri="{FF2B5EF4-FFF2-40B4-BE49-F238E27FC236}">
                  <a16:creationId xmlns:a16="http://schemas.microsoft.com/office/drawing/2014/main" id="{7E3EF5E3-2EEC-4EF8-9231-900B1A17144C}"/>
                </a:ext>
              </a:extLst>
            </p:cNvPr>
            <p:cNvSpPr/>
            <p:nvPr userDrawn="1"/>
          </p:nvSpPr>
          <p:spPr>
            <a:xfrm rot="2181221">
              <a:off x="2509600" y="41806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8" name="Straight Connector 447">
              <a:extLst>
                <a:ext uri="{FF2B5EF4-FFF2-40B4-BE49-F238E27FC236}">
                  <a16:creationId xmlns:a16="http://schemas.microsoft.com/office/drawing/2014/main" id="{AE46719B-86CF-49FD-95F7-E31F72C68B22}"/>
                </a:ext>
              </a:extLst>
            </p:cNvPr>
            <p:cNvCxnSpPr>
              <a:cxnSpLocks/>
              <a:endCxn id="428" idx="4"/>
            </p:cNvCxnSpPr>
            <p:nvPr userDrawn="1"/>
          </p:nvCxnSpPr>
          <p:spPr>
            <a:xfrm>
              <a:off x="213739" y="143702"/>
              <a:ext cx="243225" cy="3448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Oval 448">
              <a:extLst>
                <a:ext uri="{FF2B5EF4-FFF2-40B4-BE49-F238E27FC236}">
                  <a16:creationId xmlns:a16="http://schemas.microsoft.com/office/drawing/2014/main" id="{327BF1A0-89B6-4675-881F-F3245531BA9A}"/>
                </a:ext>
              </a:extLst>
            </p:cNvPr>
            <p:cNvSpPr/>
            <p:nvPr userDrawn="1"/>
          </p:nvSpPr>
          <p:spPr>
            <a:xfrm rot="8852236">
              <a:off x="2698372" y="151431"/>
              <a:ext cx="59607" cy="596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0" name="Straight Connector 449">
              <a:extLst>
                <a:ext uri="{FF2B5EF4-FFF2-40B4-BE49-F238E27FC236}">
                  <a16:creationId xmlns:a16="http://schemas.microsoft.com/office/drawing/2014/main" id="{834F05FD-89AC-4E32-8A59-ECC4C165E90E}"/>
                </a:ext>
              </a:extLst>
            </p:cNvPr>
            <p:cNvCxnSpPr>
              <a:cxnSpLocks/>
              <a:stCxn id="449" idx="7"/>
              <a:endCxn id="447" idx="0"/>
            </p:cNvCxnSpPr>
            <p:nvPr userDrawn="1"/>
          </p:nvCxnSpPr>
          <p:spPr>
            <a:xfrm flipH="1">
              <a:off x="2557070" y="210328"/>
              <a:ext cx="164636" cy="2135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Straight Connector 450">
              <a:extLst>
                <a:ext uri="{FF2B5EF4-FFF2-40B4-BE49-F238E27FC236}">
                  <a16:creationId xmlns:a16="http://schemas.microsoft.com/office/drawing/2014/main" id="{2E116837-245F-4751-ADDF-A1CFD40ABBDA}"/>
                </a:ext>
              </a:extLst>
            </p:cNvPr>
            <p:cNvCxnSpPr>
              <a:cxnSpLocks/>
              <a:stCxn id="449" idx="5"/>
              <a:endCxn id="438" idx="1"/>
            </p:cNvCxnSpPr>
            <p:nvPr userDrawn="1"/>
          </p:nvCxnSpPr>
          <p:spPr>
            <a:xfrm flipH="1">
              <a:off x="2349230" y="174765"/>
              <a:ext cx="349852" cy="576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3663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882A4-F510-43D0-BF52-907BCEB4D24C}"/>
              </a:ext>
            </a:extLst>
          </p:cNvPr>
          <p:cNvGrpSpPr/>
          <p:nvPr userDrawn="1"/>
        </p:nvGrpSpPr>
        <p:grpSpPr>
          <a:xfrm>
            <a:off x="-98982" y="-104349"/>
            <a:ext cx="12408253" cy="7045442"/>
            <a:chOff x="-98982" y="-104349"/>
            <a:chExt cx="12408253" cy="7045442"/>
          </a:xfrm>
          <a:solidFill>
            <a:schemeClr val="bg1">
              <a:alpha val="1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9E0C0E5-C089-4251-BF21-D2ECD3DEF6A6}"/>
                </a:ext>
              </a:extLst>
            </p:cNvPr>
            <p:cNvCxnSpPr>
              <a:cxnSpLocks/>
              <a:stCxn id="67" idx="7"/>
              <a:endCxn id="65" idx="2"/>
            </p:cNvCxnSpPr>
            <p:nvPr userDrawn="1"/>
          </p:nvCxnSpPr>
          <p:spPr>
            <a:xfrm>
              <a:off x="1584504" y="1905029"/>
              <a:ext cx="1703016" cy="9444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689D931-640E-4CAB-AA5C-F5E362B8F022}"/>
                </a:ext>
              </a:extLst>
            </p:cNvPr>
            <p:cNvCxnSpPr>
              <a:cxnSpLocks/>
              <a:stCxn id="65" idx="4"/>
              <a:endCxn id="84" idx="1"/>
            </p:cNvCxnSpPr>
            <p:nvPr userDrawn="1"/>
          </p:nvCxnSpPr>
          <p:spPr>
            <a:xfrm flipV="1">
              <a:off x="3427782" y="2205662"/>
              <a:ext cx="482924" cy="57007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6E4CD4-EA59-4E46-A35E-E884F32DDA04}"/>
                </a:ext>
              </a:extLst>
            </p:cNvPr>
            <p:cNvCxnSpPr>
              <a:cxnSpLocks/>
              <a:stCxn id="70" idx="2"/>
              <a:endCxn id="82" idx="6"/>
            </p:cNvCxnSpPr>
            <p:nvPr userDrawn="1"/>
          </p:nvCxnSpPr>
          <p:spPr>
            <a:xfrm flipH="1">
              <a:off x="4004116" y="998896"/>
              <a:ext cx="1032867" cy="4144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C3F0306-26D9-4F4E-95E6-630AA5BDAA55}"/>
                </a:ext>
              </a:extLst>
            </p:cNvPr>
            <p:cNvCxnSpPr>
              <a:cxnSpLocks/>
              <a:stCxn id="84" idx="5"/>
              <a:endCxn id="70" idx="1"/>
            </p:cNvCxnSpPr>
            <p:nvPr userDrawn="1"/>
          </p:nvCxnSpPr>
          <p:spPr>
            <a:xfrm flipV="1">
              <a:off x="4016342" y="1082390"/>
              <a:ext cx="1055225" cy="10176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BD4605-80AD-4825-8D50-CDB858A7A5D6}"/>
                </a:ext>
              </a:extLst>
            </p:cNvPr>
            <p:cNvCxnSpPr>
              <a:cxnSpLocks/>
              <a:stCxn id="65" idx="5"/>
              <a:endCxn id="83" idx="1"/>
            </p:cNvCxnSpPr>
            <p:nvPr userDrawn="1"/>
          </p:nvCxnSpPr>
          <p:spPr>
            <a:xfrm flipV="1">
              <a:off x="3493690" y="2247314"/>
              <a:ext cx="1466461" cy="58328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BB1D53-89B6-481A-A407-8D5C02288A6A}"/>
                </a:ext>
              </a:extLst>
            </p:cNvPr>
            <p:cNvCxnSpPr>
              <a:cxnSpLocks/>
              <a:stCxn id="70" idx="0"/>
              <a:endCxn id="83" idx="4"/>
            </p:cNvCxnSpPr>
            <p:nvPr userDrawn="1"/>
          </p:nvCxnSpPr>
          <p:spPr>
            <a:xfrm flipH="1">
              <a:off x="5012969" y="1116974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393E11F-580C-459F-AFA0-F9EF1C6AC237}"/>
                </a:ext>
              </a:extLst>
            </p:cNvPr>
            <p:cNvCxnSpPr>
              <a:cxnSpLocks/>
              <a:stCxn id="84" idx="3"/>
              <a:endCxn id="82" idx="0"/>
            </p:cNvCxnSpPr>
            <p:nvPr userDrawn="1"/>
          </p:nvCxnSpPr>
          <p:spPr>
            <a:xfrm flipH="1" flipV="1">
              <a:off x="3892072" y="1525433"/>
              <a:ext cx="18633" cy="5745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693F68-AB8C-4840-9B26-918A9271771B}"/>
                </a:ext>
              </a:extLst>
            </p:cNvPr>
            <p:cNvCxnSpPr>
              <a:cxnSpLocks/>
              <a:stCxn id="190" idx="7"/>
              <a:endCxn id="72" idx="1"/>
            </p:cNvCxnSpPr>
            <p:nvPr userDrawn="1"/>
          </p:nvCxnSpPr>
          <p:spPr>
            <a:xfrm flipV="1">
              <a:off x="5140075" y="2350975"/>
              <a:ext cx="1066308" cy="5527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138786-E79A-468B-8865-501F9254B2CD}"/>
                </a:ext>
              </a:extLst>
            </p:cNvPr>
            <p:cNvCxnSpPr>
              <a:cxnSpLocks/>
              <a:stCxn id="70" idx="7"/>
              <a:endCxn id="72" idx="3"/>
            </p:cNvCxnSpPr>
            <p:nvPr userDrawn="1"/>
          </p:nvCxnSpPr>
          <p:spPr>
            <a:xfrm>
              <a:off x="5238555" y="1082390"/>
              <a:ext cx="967828" cy="11101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59B77E1-2BE3-49E8-BDD1-97A0D98305AD}"/>
                </a:ext>
              </a:extLst>
            </p:cNvPr>
            <p:cNvCxnSpPr>
              <a:cxnSpLocks/>
              <a:stCxn id="69" idx="3"/>
            </p:cNvCxnSpPr>
            <p:nvPr userDrawn="1"/>
          </p:nvCxnSpPr>
          <p:spPr>
            <a:xfrm flipH="1" flipV="1">
              <a:off x="3211650" y="18443"/>
              <a:ext cx="498790" cy="58289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6E64F4-363E-43A1-B54D-9DF9BA7B4C29}"/>
                </a:ext>
              </a:extLst>
            </p:cNvPr>
            <p:cNvCxnSpPr>
              <a:cxnSpLocks/>
              <a:stCxn id="84" idx="6"/>
              <a:endCxn id="83" idx="2"/>
            </p:cNvCxnSpPr>
            <p:nvPr userDrawn="1"/>
          </p:nvCxnSpPr>
          <p:spPr>
            <a:xfrm>
              <a:off x="4038220" y="2152844"/>
              <a:ext cx="900054" cy="416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904CF09-3E8F-49C7-8508-DE49B8B0CA7D}"/>
                </a:ext>
              </a:extLst>
            </p:cNvPr>
            <p:cNvCxnSpPr>
              <a:cxnSpLocks/>
              <a:stCxn id="69" idx="0"/>
              <a:endCxn id="82" idx="4"/>
            </p:cNvCxnSpPr>
            <p:nvPr userDrawn="1"/>
          </p:nvCxnSpPr>
          <p:spPr>
            <a:xfrm>
              <a:off x="3789668" y="792604"/>
              <a:ext cx="102405" cy="5087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FF84F9-9C10-4490-8CC7-9EC65C1B0AE3}"/>
                </a:ext>
              </a:extLst>
            </p:cNvPr>
            <p:cNvCxnSpPr>
              <a:cxnSpLocks/>
              <a:stCxn id="83" idx="6"/>
              <a:endCxn id="72" idx="2"/>
            </p:cNvCxnSpPr>
            <p:nvPr userDrawn="1"/>
          </p:nvCxnSpPr>
          <p:spPr>
            <a:xfrm>
              <a:off x="5087665" y="2194496"/>
              <a:ext cx="1085901" cy="772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6482F58-A650-41BF-8F7A-4A56C83AF9FA}"/>
                </a:ext>
              </a:extLst>
            </p:cNvPr>
            <p:cNvCxnSpPr>
              <a:cxnSpLocks/>
              <a:stCxn id="71" idx="0"/>
              <a:endCxn id="72" idx="4"/>
            </p:cNvCxnSpPr>
            <p:nvPr userDrawn="1"/>
          </p:nvCxnSpPr>
          <p:spPr>
            <a:xfrm>
              <a:off x="6243041" y="1291086"/>
              <a:ext cx="42569" cy="868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3954BD0-A6C4-425F-988D-D05C7F33C2CD}"/>
                </a:ext>
              </a:extLst>
            </p:cNvPr>
            <p:cNvCxnSpPr>
              <a:cxnSpLocks/>
              <a:stCxn id="74" idx="1"/>
              <a:endCxn id="72" idx="5"/>
            </p:cNvCxnSpPr>
            <p:nvPr userDrawn="1"/>
          </p:nvCxnSpPr>
          <p:spPr>
            <a:xfrm flipH="1">
              <a:off x="6364837" y="570689"/>
              <a:ext cx="1332558" cy="162183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C9694B5-FDE2-48CB-BFE9-C1C1B092CA50}"/>
                </a:ext>
              </a:extLst>
            </p:cNvPr>
            <p:cNvCxnSpPr>
              <a:cxnSpLocks/>
              <a:stCxn id="74" idx="0"/>
              <a:endCxn id="73" idx="4"/>
            </p:cNvCxnSpPr>
            <p:nvPr userDrawn="1"/>
          </p:nvCxnSpPr>
          <p:spPr>
            <a:xfrm flipH="1">
              <a:off x="7737803" y="592567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3B70AC-F1CC-4F46-AB60-6C054B079D75}"/>
                </a:ext>
              </a:extLst>
            </p:cNvPr>
            <p:cNvCxnSpPr>
              <a:cxnSpLocks/>
              <a:stCxn id="73" idx="2"/>
              <a:endCxn id="72" idx="6"/>
            </p:cNvCxnSpPr>
            <p:nvPr userDrawn="1"/>
          </p:nvCxnSpPr>
          <p:spPr>
            <a:xfrm flipH="1">
              <a:off x="6397654" y="1722181"/>
              <a:ext cx="1228105" cy="5495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CEBA4E2-6321-4FC5-AEDF-BA96B02CB26C}"/>
                </a:ext>
              </a:extLst>
            </p:cNvPr>
            <p:cNvCxnSpPr>
              <a:cxnSpLocks/>
              <a:stCxn id="73" idx="7"/>
              <a:endCxn id="213" idx="5"/>
            </p:cNvCxnSpPr>
            <p:nvPr userDrawn="1"/>
          </p:nvCxnSpPr>
          <p:spPr>
            <a:xfrm>
              <a:off x="7817030" y="1801408"/>
              <a:ext cx="1649913" cy="11052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0B3FB84-2305-4C37-9F79-B34D4D273AE4}"/>
                </a:ext>
              </a:extLst>
            </p:cNvPr>
            <p:cNvCxnSpPr>
              <a:cxnSpLocks/>
              <a:stCxn id="73" idx="6"/>
              <a:endCxn id="80" idx="2"/>
            </p:cNvCxnSpPr>
            <p:nvPr userDrawn="1"/>
          </p:nvCxnSpPr>
          <p:spPr>
            <a:xfrm flipV="1">
              <a:off x="7849847" y="1627721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357324A-5B28-4DB4-A81C-EECA1D9ED5AC}"/>
                </a:ext>
              </a:extLst>
            </p:cNvPr>
            <p:cNvCxnSpPr>
              <a:cxnSpLocks/>
              <a:stCxn id="80" idx="7"/>
              <a:endCxn id="81" idx="3"/>
            </p:cNvCxnSpPr>
            <p:nvPr userDrawn="1"/>
          </p:nvCxnSpPr>
          <p:spPr>
            <a:xfrm>
              <a:off x="9385903" y="1706948"/>
              <a:ext cx="910362" cy="8460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4A3F1A9-1265-40D5-B7B0-2DE9C9E23F92}"/>
                </a:ext>
              </a:extLst>
            </p:cNvPr>
            <p:cNvCxnSpPr>
              <a:cxnSpLocks/>
              <a:stCxn id="66" idx="0"/>
              <a:endCxn id="65" idx="3"/>
            </p:cNvCxnSpPr>
            <p:nvPr userDrawn="1"/>
          </p:nvCxnSpPr>
          <p:spPr>
            <a:xfrm>
              <a:off x="2865686" y="1745404"/>
              <a:ext cx="476698" cy="10381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85F5B74-8B9D-4FE9-A44A-0BB2A9DAA0E5}"/>
                </a:ext>
              </a:extLst>
            </p:cNvPr>
            <p:cNvCxnSpPr>
              <a:cxnSpLocks/>
              <a:stCxn id="82" idx="2"/>
              <a:endCxn id="66" idx="6"/>
            </p:cNvCxnSpPr>
            <p:nvPr userDrawn="1"/>
          </p:nvCxnSpPr>
          <p:spPr>
            <a:xfrm flipH="1">
              <a:off x="2983764" y="1413389"/>
              <a:ext cx="796264" cy="21393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77FB540-7001-45F6-843E-012E23A3D13F}"/>
                </a:ext>
              </a:extLst>
            </p:cNvPr>
            <p:cNvCxnSpPr>
              <a:cxnSpLocks/>
              <a:stCxn id="69" idx="1"/>
              <a:endCxn id="66" idx="5"/>
            </p:cNvCxnSpPr>
            <p:nvPr userDrawn="1"/>
          </p:nvCxnSpPr>
          <p:spPr>
            <a:xfrm flipH="1">
              <a:off x="2949180" y="759787"/>
              <a:ext cx="761261" cy="7840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0D9DB9-7700-437A-BA47-CE48810A501E}"/>
                </a:ext>
              </a:extLst>
            </p:cNvPr>
            <p:cNvCxnSpPr>
              <a:cxnSpLocks/>
              <a:stCxn id="68" idx="7"/>
              <a:endCxn id="66" idx="3"/>
            </p:cNvCxnSpPr>
            <p:nvPr userDrawn="1"/>
          </p:nvCxnSpPr>
          <p:spPr>
            <a:xfrm>
              <a:off x="2026273" y="811101"/>
              <a:ext cx="755920" cy="73273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D962945-54D7-4A02-B03F-516E76E9BFC1}"/>
                </a:ext>
              </a:extLst>
            </p:cNvPr>
            <p:cNvCxnSpPr>
              <a:cxnSpLocks/>
              <a:stCxn id="67" idx="6"/>
              <a:endCxn id="66" idx="2"/>
            </p:cNvCxnSpPr>
            <p:nvPr userDrawn="1"/>
          </p:nvCxnSpPr>
          <p:spPr>
            <a:xfrm flipV="1">
              <a:off x="1617321" y="1627326"/>
              <a:ext cx="1130287" cy="1984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A438DB8-FFBC-49EE-A010-82CB5A1F81E4}"/>
                </a:ext>
              </a:extLst>
            </p:cNvPr>
            <p:cNvCxnSpPr>
              <a:cxnSpLocks/>
              <a:stCxn id="87" idx="7"/>
              <a:endCxn id="67" idx="3"/>
            </p:cNvCxnSpPr>
            <p:nvPr userDrawn="1"/>
          </p:nvCxnSpPr>
          <p:spPr>
            <a:xfrm>
              <a:off x="562732" y="991183"/>
              <a:ext cx="863318" cy="75539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803500E-ABD2-463F-B543-C2D588A5F46D}"/>
                </a:ext>
              </a:extLst>
            </p:cNvPr>
            <p:cNvCxnSpPr>
              <a:cxnSpLocks/>
              <a:stCxn id="87" idx="6"/>
              <a:endCxn id="68" idx="2"/>
            </p:cNvCxnSpPr>
            <p:nvPr userDrawn="1"/>
          </p:nvCxnSpPr>
          <p:spPr>
            <a:xfrm flipV="1">
              <a:off x="584609" y="758283"/>
              <a:ext cx="1314149" cy="18008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AE76178-7247-44B4-8313-BCF136FC7CA4}"/>
                </a:ext>
              </a:extLst>
            </p:cNvPr>
            <p:cNvCxnSpPr>
              <a:cxnSpLocks/>
              <a:stCxn id="87" idx="5"/>
            </p:cNvCxnSpPr>
            <p:nvPr userDrawn="1"/>
          </p:nvCxnSpPr>
          <p:spPr>
            <a:xfrm flipV="1">
              <a:off x="562732" y="7695"/>
              <a:ext cx="830501" cy="87785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F7DB749-42EB-4F92-A305-2813ECBAC34B}"/>
                </a:ext>
              </a:extLst>
            </p:cNvPr>
            <p:cNvCxnSpPr>
              <a:cxnSpLocks/>
              <a:stCxn id="68" idx="4"/>
            </p:cNvCxnSpPr>
            <p:nvPr userDrawn="1"/>
          </p:nvCxnSpPr>
          <p:spPr>
            <a:xfrm flipH="1" flipV="1">
              <a:off x="1913190" y="8940"/>
              <a:ext cx="60264" cy="6746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9200A6D-6CF5-402C-B423-4ED63B70F104}"/>
                </a:ext>
              </a:extLst>
            </p:cNvPr>
            <p:cNvCxnSpPr>
              <a:cxnSpLocks/>
              <a:stCxn id="68" idx="5"/>
            </p:cNvCxnSpPr>
            <p:nvPr userDrawn="1"/>
          </p:nvCxnSpPr>
          <p:spPr>
            <a:xfrm flipV="1">
              <a:off x="2026273" y="21571"/>
              <a:ext cx="969507" cy="6838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28CA664-50C6-45F0-8189-7B5D70AECDFF}"/>
                </a:ext>
              </a:extLst>
            </p:cNvPr>
            <p:cNvCxnSpPr>
              <a:cxnSpLocks/>
              <a:stCxn id="69" idx="5"/>
            </p:cNvCxnSpPr>
            <p:nvPr userDrawn="1"/>
          </p:nvCxnSpPr>
          <p:spPr>
            <a:xfrm flipV="1">
              <a:off x="3868895" y="-11241"/>
              <a:ext cx="430441" cy="6125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F24342D-A551-4836-9C1B-CBC2778523B2}"/>
                </a:ext>
              </a:extLst>
            </p:cNvPr>
            <p:cNvCxnSpPr>
              <a:cxnSpLocks/>
              <a:stCxn id="68" idx="6"/>
              <a:endCxn id="69" idx="2"/>
            </p:cNvCxnSpPr>
            <p:nvPr userDrawn="1"/>
          </p:nvCxnSpPr>
          <p:spPr>
            <a:xfrm flipV="1">
              <a:off x="2048150" y="680560"/>
              <a:ext cx="1629474" cy="7772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96F3A6-92E8-486C-8AB3-DB14F5A781CB}"/>
                </a:ext>
              </a:extLst>
            </p:cNvPr>
            <p:cNvCxnSpPr>
              <a:cxnSpLocks/>
              <a:stCxn id="69" idx="6"/>
              <a:endCxn id="70" idx="3"/>
            </p:cNvCxnSpPr>
            <p:nvPr userDrawn="1"/>
          </p:nvCxnSpPr>
          <p:spPr>
            <a:xfrm>
              <a:off x="3901712" y="680560"/>
              <a:ext cx="1169856" cy="234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5302FDA-0DFB-4373-BA63-966EB75E458B}"/>
                </a:ext>
              </a:extLst>
            </p:cNvPr>
            <p:cNvCxnSpPr>
              <a:cxnSpLocks/>
              <a:stCxn id="71" idx="2"/>
              <a:endCxn id="70" idx="6"/>
            </p:cNvCxnSpPr>
            <p:nvPr userDrawn="1"/>
          </p:nvCxnSpPr>
          <p:spPr>
            <a:xfrm flipH="1" flipV="1">
              <a:off x="5273139" y="998896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B9708C9-9EA6-444B-9493-C262C8587ECC}"/>
                </a:ext>
              </a:extLst>
            </p:cNvPr>
            <p:cNvCxnSpPr>
              <a:cxnSpLocks/>
              <a:stCxn id="92" idx="0"/>
              <a:endCxn id="70" idx="5"/>
            </p:cNvCxnSpPr>
            <p:nvPr userDrawn="1"/>
          </p:nvCxnSpPr>
          <p:spPr>
            <a:xfrm flipH="1">
              <a:off x="5238555" y="-6145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AD6997E-7D28-4871-A104-66870508E0C9}"/>
                </a:ext>
              </a:extLst>
            </p:cNvPr>
            <p:cNvCxnSpPr>
              <a:cxnSpLocks/>
              <a:endCxn id="70" idx="4"/>
            </p:cNvCxnSpPr>
            <p:nvPr userDrawn="1"/>
          </p:nvCxnSpPr>
          <p:spPr>
            <a:xfrm>
              <a:off x="4883094" y="-29536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06250FD-E7E1-489D-BF99-F26F40F2185A}"/>
                </a:ext>
              </a:extLst>
            </p:cNvPr>
            <p:cNvCxnSpPr>
              <a:cxnSpLocks/>
              <a:stCxn id="92" idx="2"/>
              <a:endCxn id="71" idx="4"/>
            </p:cNvCxnSpPr>
            <p:nvPr userDrawn="1"/>
          </p:nvCxnSpPr>
          <p:spPr>
            <a:xfrm flipH="1">
              <a:off x="6243041" y="-5452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6386406-AF45-4243-A3CE-B999B3173187}"/>
                </a:ext>
              </a:extLst>
            </p:cNvPr>
            <p:cNvCxnSpPr>
              <a:cxnSpLocks/>
              <a:stCxn id="74" idx="2"/>
              <a:endCxn id="71" idx="6"/>
            </p:cNvCxnSpPr>
            <p:nvPr userDrawn="1"/>
          </p:nvCxnSpPr>
          <p:spPr>
            <a:xfrm flipH="1">
              <a:off x="6317737" y="517871"/>
              <a:ext cx="1357780" cy="6985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D5006CB-5DF2-40B6-AB81-F281A518FBE2}"/>
                </a:ext>
              </a:extLst>
            </p:cNvPr>
            <p:cNvCxnSpPr>
              <a:cxnSpLocks/>
              <a:stCxn id="74" idx="4"/>
            </p:cNvCxnSpPr>
            <p:nvPr userDrawn="1"/>
          </p:nvCxnSpPr>
          <p:spPr>
            <a:xfrm flipV="1">
              <a:off x="7750213" y="54467"/>
              <a:ext cx="93642" cy="3887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F478A5C-E9DE-4BD4-9302-9047B1E37831}"/>
                </a:ext>
              </a:extLst>
            </p:cNvPr>
            <p:cNvCxnSpPr>
              <a:cxnSpLocks/>
              <a:stCxn id="75" idx="3"/>
            </p:cNvCxnSpPr>
            <p:nvPr userDrawn="1"/>
          </p:nvCxnSpPr>
          <p:spPr>
            <a:xfrm flipH="1" flipV="1">
              <a:off x="8652184" y="-11241"/>
              <a:ext cx="511421" cy="35677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ECB0265-7B67-45B3-907F-D5C57FD12A8F}"/>
                </a:ext>
              </a:extLst>
            </p:cNvPr>
            <p:cNvCxnSpPr>
              <a:cxnSpLocks/>
              <a:stCxn id="75" idx="2"/>
              <a:endCxn id="74" idx="6"/>
            </p:cNvCxnSpPr>
            <p:nvPr userDrawn="1"/>
          </p:nvCxnSpPr>
          <p:spPr>
            <a:xfrm flipH="1">
              <a:off x="7824909" y="42476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BEBDC40-4F04-43AF-9235-511BD8991CB4}"/>
                </a:ext>
              </a:extLst>
            </p:cNvPr>
            <p:cNvCxnSpPr>
              <a:cxnSpLocks/>
              <a:stCxn id="80" idx="4"/>
              <a:endCxn id="75" idx="0"/>
            </p:cNvCxnSpPr>
            <p:nvPr userDrawn="1"/>
          </p:nvCxnSpPr>
          <p:spPr>
            <a:xfrm flipH="1" flipV="1">
              <a:off x="9242832" y="53680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2E87124-017F-4B80-BBF3-C5E6623C9643}"/>
                </a:ext>
              </a:extLst>
            </p:cNvPr>
            <p:cNvCxnSpPr>
              <a:cxnSpLocks/>
              <a:stCxn id="79" idx="3"/>
              <a:endCxn id="75" idx="7"/>
            </p:cNvCxnSpPr>
            <p:nvPr userDrawn="1"/>
          </p:nvCxnSpPr>
          <p:spPr>
            <a:xfrm flipH="1" flipV="1">
              <a:off x="9322059" y="503987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5E3BE2-7AB8-41E7-9C15-663FD7F14828}"/>
                </a:ext>
              </a:extLst>
            </p:cNvPr>
            <p:cNvCxnSpPr>
              <a:cxnSpLocks/>
              <a:stCxn id="79" idx="2"/>
              <a:endCxn id="80" idx="6"/>
            </p:cNvCxnSpPr>
            <p:nvPr userDrawn="1"/>
          </p:nvCxnSpPr>
          <p:spPr>
            <a:xfrm flipH="1">
              <a:off x="9418720" y="1237716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C1AB090-AC6A-4791-B391-3C67723BCF34}"/>
                </a:ext>
              </a:extLst>
            </p:cNvPr>
            <p:cNvCxnSpPr>
              <a:cxnSpLocks/>
              <a:stCxn id="79" idx="1"/>
              <a:endCxn id="81" idx="4"/>
            </p:cNvCxnSpPr>
            <p:nvPr userDrawn="1"/>
          </p:nvCxnSpPr>
          <p:spPr>
            <a:xfrm flipH="1">
              <a:off x="10349083" y="1309164"/>
              <a:ext cx="576378" cy="122196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52B602A-BDBD-4CBD-BDBD-6A184FC089DB}"/>
                </a:ext>
              </a:extLst>
            </p:cNvPr>
            <p:cNvCxnSpPr>
              <a:cxnSpLocks/>
              <a:stCxn id="77" idx="1"/>
              <a:endCxn id="81" idx="5"/>
            </p:cNvCxnSpPr>
            <p:nvPr userDrawn="1"/>
          </p:nvCxnSpPr>
          <p:spPr>
            <a:xfrm flipH="1">
              <a:off x="10401901" y="1774673"/>
              <a:ext cx="1757220" cy="7783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581AAC1-C9B4-4FB1-A332-A98B8D5BF987}"/>
                </a:ext>
              </a:extLst>
            </p:cNvPr>
            <p:cNvCxnSpPr>
              <a:cxnSpLocks/>
              <a:stCxn id="77" idx="0"/>
              <a:endCxn id="78" idx="4"/>
            </p:cNvCxnSpPr>
            <p:nvPr userDrawn="1"/>
          </p:nvCxnSpPr>
          <p:spPr>
            <a:xfrm flipH="1">
              <a:off x="11893491" y="1806534"/>
              <a:ext cx="313099" cy="9575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7B566DE-9D94-4F86-89A4-DE48503D4F3D}"/>
                </a:ext>
              </a:extLst>
            </p:cNvPr>
            <p:cNvCxnSpPr>
              <a:cxnSpLocks/>
              <a:stCxn id="149" idx="7"/>
              <a:endCxn id="214" idx="1"/>
            </p:cNvCxnSpPr>
            <p:nvPr userDrawn="1"/>
          </p:nvCxnSpPr>
          <p:spPr>
            <a:xfrm flipH="1" flipV="1">
              <a:off x="8117425" y="3321916"/>
              <a:ext cx="642685" cy="1106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EF17E2-DCC8-4568-A56B-F26932E26F28}"/>
                </a:ext>
              </a:extLst>
            </p:cNvPr>
            <p:cNvCxnSpPr>
              <a:cxnSpLocks/>
              <a:endCxn id="76" idx="6"/>
            </p:cNvCxnSpPr>
            <p:nvPr userDrawn="1"/>
          </p:nvCxnSpPr>
          <p:spPr>
            <a:xfrm flipH="1">
              <a:off x="11941804" y="350882"/>
              <a:ext cx="294325" cy="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C42C58-82B0-4062-96E5-3CE45ABB01D2}"/>
                </a:ext>
              </a:extLst>
            </p:cNvPr>
            <p:cNvCxnSpPr>
              <a:cxnSpLocks/>
              <a:stCxn id="149" idx="0"/>
              <a:endCxn id="213" idx="3"/>
            </p:cNvCxnSpPr>
            <p:nvPr userDrawn="1"/>
          </p:nvCxnSpPr>
          <p:spPr>
            <a:xfrm flipV="1">
              <a:off x="8839337" y="3056346"/>
              <a:ext cx="575543" cy="133887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6B1E2D3-CC37-43DB-B224-CF094AE87BEF}"/>
                </a:ext>
              </a:extLst>
            </p:cNvPr>
            <p:cNvCxnSpPr>
              <a:cxnSpLocks/>
              <a:stCxn id="161" idx="0"/>
              <a:endCxn id="212" idx="0"/>
            </p:cNvCxnSpPr>
            <p:nvPr userDrawn="1"/>
          </p:nvCxnSpPr>
          <p:spPr>
            <a:xfrm flipH="1" flipV="1">
              <a:off x="10593831" y="3434127"/>
              <a:ext cx="970340" cy="11166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68B794B-5012-469D-A5E4-E2AA74C2B613}"/>
                </a:ext>
              </a:extLst>
            </p:cNvPr>
            <p:cNvCxnSpPr>
              <a:cxnSpLocks/>
              <a:stCxn id="161" idx="1"/>
              <a:endCxn id="78" idx="0"/>
            </p:cNvCxnSpPr>
            <p:nvPr userDrawn="1"/>
          </p:nvCxnSpPr>
          <p:spPr>
            <a:xfrm flipV="1">
              <a:off x="11616989" y="2983008"/>
              <a:ext cx="228732" cy="15896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042018-CBEB-425E-8BB1-B6881355BD02}"/>
                </a:ext>
              </a:extLst>
            </p:cNvPr>
            <p:cNvCxnSpPr>
              <a:cxnSpLocks/>
              <a:stCxn id="78" idx="2"/>
              <a:endCxn id="81" idx="6"/>
            </p:cNvCxnSpPr>
            <p:nvPr userDrawn="1"/>
          </p:nvCxnSpPr>
          <p:spPr>
            <a:xfrm flipH="1" flipV="1">
              <a:off x="10423779" y="2605827"/>
              <a:ext cx="1336358" cy="2438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6E5E3E0-873C-49B6-86D4-AA387C791319}"/>
                </a:ext>
              </a:extLst>
            </p:cNvPr>
            <p:cNvCxnSpPr>
              <a:cxnSpLocks/>
              <a:stCxn id="77" idx="2"/>
              <a:endCxn id="79" idx="6"/>
            </p:cNvCxnSpPr>
            <p:nvPr userDrawn="1"/>
          </p:nvCxnSpPr>
          <p:spPr>
            <a:xfrm flipH="1" flipV="1">
              <a:off x="11097954" y="1194675"/>
              <a:ext cx="1050131" cy="5239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76F6C5-8F99-49FB-928A-E066EDA8EC78}"/>
                </a:ext>
              </a:extLst>
            </p:cNvPr>
            <p:cNvCxnSpPr>
              <a:cxnSpLocks/>
              <a:stCxn id="76" idx="1"/>
              <a:endCxn id="79" idx="5"/>
            </p:cNvCxnSpPr>
            <p:nvPr userDrawn="1"/>
          </p:nvCxnSpPr>
          <p:spPr>
            <a:xfrm flipH="1">
              <a:off x="11050531" y="430109"/>
              <a:ext cx="700002" cy="6931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FB790A7-38D6-421F-98F2-8A64F65A8C35}"/>
                </a:ext>
              </a:extLst>
            </p:cNvPr>
            <p:cNvCxnSpPr>
              <a:cxnSpLocks/>
              <a:stCxn id="76" idx="3"/>
              <a:endCxn id="93" idx="1"/>
            </p:cNvCxnSpPr>
            <p:nvPr userDrawn="1"/>
          </p:nvCxnSpPr>
          <p:spPr>
            <a:xfrm flipH="1" flipV="1">
              <a:off x="10480717" y="1658"/>
              <a:ext cx="1269816" cy="2699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70814B4-C3F0-4ACA-A799-46E05D78DF1A}"/>
                </a:ext>
              </a:extLst>
            </p:cNvPr>
            <p:cNvCxnSpPr>
              <a:cxnSpLocks/>
              <a:stCxn id="79" idx="4"/>
              <a:endCxn id="93" idx="2"/>
            </p:cNvCxnSpPr>
            <p:nvPr userDrawn="1"/>
          </p:nvCxnSpPr>
          <p:spPr>
            <a:xfrm flipH="1" flipV="1">
              <a:off x="10368902" y="619"/>
              <a:ext cx="597574" cy="11056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6CBE476-BFF2-43F3-9FA3-68A0168CD2B3}"/>
                </a:ext>
              </a:extLst>
            </p:cNvPr>
            <p:cNvCxnSpPr>
              <a:cxnSpLocks/>
              <a:stCxn id="75" idx="5"/>
              <a:endCxn id="93" idx="0"/>
            </p:cNvCxnSpPr>
            <p:nvPr userDrawn="1"/>
          </p:nvCxnSpPr>
          <p:spPr>
            <a:xfrm flipV="1">
              <a:off x="9322059" y="-420"/>
              <a:ext cx="935027" cy="3459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38B30D4-4CAF-42C9-BEBA-890C1F6EA145}"/>
                </a:ext>
              </a:extLst>
            </p:cNvPr>
            <p:cNvCxnSpPr>
              <a:cxnSpLocks/>
              <a:stCxn id="76" idx="7"/>
              <a:endCxn id="77" idx="3"/>
            </p:cNvCxnSpPr>
            <p:nvPr userDrawn="1"/>
          </p:nvCxnSpPr>
          <p:spPr>
            <a:xfrm>
              <a:off x="11908987" y="430109"/>
              <a:ext cx="270959" cy="12410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A5EF37F-1534-40FF-9B41-11D888358ACF}"/>
                </a:ext>
              </a:extLst>
            </p:cNvPr>
            <p:cNvCxnSpPr>
              <a:cxnSpLocks/>
              <a:stCxn id="74" idx="7"/>
              <a:endCxn id="80" idx="3"/>
            </p:cNvCxnSpPr>
            <p:nvPr userDrawn="1"/>
          </p:nvCxnSpPr>
          <p:spPr>
            <a:xfrm>
              <a:off x="7803031" y="570690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35D7B48-210B-4F14-A1F5-F34D253EC0D1}"/>
                </a:ext>
              </a:extLst>
            </p:cNvPr>
            <p:cNvCxnSpPr>
              <a:cxnSpLocks/>
              <a:endCxn id="76" idx="4"/>
            </p:cNvCxnSpPr>
            <p:nvPr userDrawn="1"/>
          </p:nvCxnSpPr>
          <p:spPr>
            <a:xfrm flipH="1">
              <a:off x="11829760" y="8940"/>
              <a:ext cx="14366" cy="22989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778CE64-8A34-4AB8-B8BC-1C83A21FD53B}"/>
                </a:ext>
              </a:extLst>
            </p:cNvPr>
            <p:cNvSpPr/>
            <p:nvPr userDrawn="1"/>
          </p:nvSpPr>
          <p:spPr>
            <a:xfrm rot="1036530" flipV="1">
              <a:off x="3282465" y="277068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C1BD4B7-A32C-463B-90BE-D197EDC51866}"/>
                </a:ext>
              </a:extLst>
            </p:cNvPr>
            <p:cNvSpPr/>
            <p:nvPr userDrawn="1"/>
          </p:nvSpPr>
          <p:spPr>
            <a:xfrm flipV="1">
              <a:off x="2747608" y="150924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5B66207-1C6C-442B-9A34-78A42E11174D}"/>
                </a:ext>
              </a:extLst>
            </p:cNvPr>
            <p:cNvSpPr/>
            <p:nvPr userDrawn="1"/>
          </p:nvSpPr>
          <p:spPr>
            <a:xfrm flipV="1">
              <a:off x="1393233" y="171375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8E5A07C-15C7-479E-98C7-04219666C60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898758" y="683587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65D991-0B38-4DAB-80A8-821716D6F6D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677624" y="5685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A5B161B-23F7-4308-BB1A-2FBD63C758B0}"/>
                </a:ext>
              </a:extLst>
            </p:cNvPr>
            <p:cNvSpPr/>
            <p:nvPr userDrawn="1"/>
          </p:nvSpPr>
          <p:spPr>
            <a:xfrm flipV="1">
              <a:off x="5036983" y="880818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1F06911-3547-4C63-BB01-3A5B580B4DA0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168345" y="114169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E9564CF0-2AA7-4D43-A7FA-E2F265BA6072}"/>
                </a:ext>
              </a:extLst>
            </p:cNvPr>
            <p:cNvSpPr/>
            <p:nvPr userDrawn="1"/>
          </p:nvSpPr>
          <p:spPr>
            <a:xfrm flipV="1">
              <a:off x="6173566" y="2159704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A7E5921-B898-4C41-B479-EBD60023EC70}"/>
                </a:ext>
              </a:extLst>
            </p:cNvPr>
            <p:cNvSpPr/>
            <p:nvPr userDrawn="1"/>
          </p:nvSpPr>
          <p:spPr>
            <a:xfrm flipV="1">
              <a:off x="7625759" y="16101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E1607DA-9BAF-4737-A2F1-7FD39837F8DB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7675517" y="44317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76A5680-DC5A-4781-8CF7-437381489D74}"/>
                </a:ext>
              </a:extLst>
            </p:cNvPr>
            <p:cNvSpPr/>
            <p:nvPr userDrawn="1"/>
          </p:nvSpPr>
          <p:spPr>
            <a:xfrm flipV="1">
              <a:off x="9130788" y="3127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DE70953-16F3-4E12-824E-75C42AB65194}"/>
                </a:ext>
              </a:extLst>
            </p:cNvPr>
            <p:cNvSpPr/>
            <p:nvPr userDrawn="1"/>
          </p:nvSpPr>
          <p:spPr>
            <a:xfrm flipV="1">
              <a:off x="11717716" y="23883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7446F4E-D66A-4E22-8CFC-2A1B0809A646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V="1">
              <a:off x="12146619" y="165860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064C410-472C-4D12-965D-2D6904A86B68}"/>
                </a:ext>
              </a:extLst>
            </p:cNvPr>
            <p:cNvSpPr/>
            <p:nvPr userDrawn="1"/>
          </p:nvSpPr>
          <p:spPr>
            <a:xfrm rot="738506" flipV="1">
              <a:off x="11757562" y="276149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5DDD0D1-C519-43B4-816E-3999F4ADD46F}"/>
                </a:ext>
              </a:extLst>
            </p:cNvPr>
            <p:cNvSpPr/>
            <p:nvPr userDrawn="1"/>
          </p:nvSpPr>
          <p:spPr>
            <a:xfrm rot="20935587" flipV="1">
              <a:off x="10875952" y="1104151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9C4A317F-2403-4DA8-AE82-2C3C04AFED90}"/>
                </a:ext>
              </a:extLst>
            </p:cNvPr>
            <p:cNvSpPr/>
            <p:nvPr userDrawn="1"/>
          </p:nvSpPr>
          <p:spPr>
            <a:xfrm flipV="1">
              <a:off x="9194632" y="151567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4476C86-B372-4E34-91F4-581B49882C64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74387" y="2531131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0C1A70E-562C-42DA-9944-2984CCF3C98E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780028" y="130134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D46C8F2-C1CC-48B0-A0E7-CB547A874C56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938273" y="211980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CD91EBF-CCAE-4868-89B3-ACBCCDBF3852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3888828" y="2078148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5AAB568-ABD6-49A5-A275-209A21BB6A02}"/>
                </a:ext>
              </a:extLst>
            </p:cNvPr>
            <p:cNvCxnSpPr>
              <a:cxnSpLocks/>
              <a:stCxn id="84" idx="2"/>
              <a:endCxn id="66" idx="7"/>
            </p:cNvCxnSpPr>
            <p:nvPr userDrawn="1"/>
          </p:nvCxnSpPr>
          <p:spPr>
            <a:xfrm flipH="1" flipV="1">
              <a:off x="2949180" y="1710820"/>
              <a:ext cx="939648" cy="44202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8421EACF-F8B1-4121-8E4B-0D83DB34C24F}"/>
                </a:ext>
              </a:extLst>
            </p:cNvPr>
            <p:cNvCxnSpPr>
              <a:cxnSpLocks/>
              <a:stCxn id="67" idx="4"/>
              <a:endCxn id="68" idx="1"/>
            </p:cNvCxnSpPr>
            <p:nvPr userDrawn="1"/>
          </p:nvCxnSpPr>
          <p:spPr>
            <a:xfrm flipV="1">
              <a:off x="1505277" y="811101"/>
              <a:ext cx="415359" cy="9026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D7A5A2F-679C-4E51-97B9-5CF49706EF79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435217" y="86366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C4FCA5A-1A56-4AAA-B4F1-EE25A8E77332}"/>
                </a:ext>
              </a:extLst>
            </p:cNvPr>
            <p:cNvCxnSpPr>
              <a:cxnSpLocks/>
              <a:stCxn id="87" idx="3"/>
            </p:cNvCxnSpPr>
            <p:nvPr userDrawn="1"/>
          </p:nvCxnSpPr>
          <p:spPr>
            <a:xfrm flipH="1" flipV="1">
              <a:off x="14396" y="20999"/>
              <a:ext cx="442699" cy="8645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525B815-0F8F-4A37-A110-AD08B57764AE}"/>
                </a:ext>
              </a:extLst>
            </p:cNvPr>
            <p:cNvCxnSpPr>
              <a:cxnSpLocks/>
              <a:stCxn id="87" idx="2"/>
            </p:cNvCxnSpPr>
            <p:nvPr userDrawn="1"/>
          </p:nvCxnSpPr>
          <p:spPr>
            <a:xfrm flipH="1" flipV="1">
              <a:off x="-27532" y="832189"/>
              <a:ext cx="462749" cy="10617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C444179A-0FED-45FC-A6C4-6A9C2F13084E}"/>
                </a:ext>
              </a:extLst>
            </p:cNvPr>
            <p:cNvCxnSpPr>
              <a:cxnSpLocks/>
              <a:stCxn id="87" idx="1"/>
            </p:cNvCxnSpPr>
            <p:nvPr userDrawn="1"/>
          </p:nvCxnSpPr>
          <p:spPr>
            <a:xfrm flipH="1">
              <a:off x="-27532" y="991183"/>
              <a:ext cx="484627" cy="496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42CFCAEB-C673-4BCB-8FC3-6686BD51D984}"/>
                </a:ext>
              </a:extLst>
            </p:cNvPr>
            <p:cNvCxnSpPr>
              <a:cxnSpLocks/>
              <a:endCxn id="67" idx="2"/>
            </p:cNvCxnSpPr>
            <p:nvPr userDrawn="1"/>
          </p:nvCxnSpPr>
          <p:spPr>
            <a:xfrm flipV="1">
              <a:off x="42498" y="1825802"/>
              <a:ext cx="1350735" cy="1774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Chord 91">
              <a:extLst>
                <a:ext uri="{FF2B5EF4-FFF2-40B4-BE49-F238E27FC236}">
                  <a16:creationId xmlns:a16="http://schemas.microsoft.com/office/drawing/2014/main" id="{F7A8CAF1-EF43-4F6B-BD3C-D522DCA3E88D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6507935" y="-75430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823A6D03-5DA9-471E-88C3-F8023A864278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0256792" y="-104349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729BE7E-9588-470D-A7C6-550BE69A9A0D}"/>
                </a:ext>
              </a:extLst>
            </p:cNvPr>
            <p:cNvCxnSpPr>
              <a:cxnSpLocks/>
              <a:stCxn id="92" idx="1"/>
              <a:endCxn id="74" idx="3"/>
            </p:cNvCxnSpPr>
            <p:nvPr userDrawn="1"/>
          </p:nvCxnSpPr>
          <p:spPr>
            <a:xfrm>
              <a:off x="6657218" y="-4759"/>
              <a:ext cx="1040177" cy="46981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64E409-368E-4421-8572-89BB9F8517EE}"/>
                </a:ext>
              </a:extLst>
            </p:cNvPr>
            <p:cNvCxnSpPr>
              <a:cxnSpLocks/>
              <a:endCxn id="146" idx="1"/>
            </p:cNvCxnSpPr>
            <p:nvPr userDrawn="1"/>
          </p:nvCxnSpPr>
          <p:spPr>
            <a:xfrm flipH="1">
              <a:off x="11505573" y="5340915"/>
              <a:ext cx="674373" cy="39668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B3B1E7D-8426-465C-A291-E88409E969AD}"/>
                </a:ext>
              </a:extLst>
            </p:cNvPr>
            <p:cNvCxnSpPr>
              <a:cxnSpLocks/>
              <a:endCxn id="161" idx="2"/>
            </p:cNvCxnSpPr>
            <p:nvPr userDrawn="1"/>
          </p:nvCxnSpPr>
          <p:spPr>
            <a:xfrm flipH="1">
              <a:off x="11638867" y="4355007"/>
              <a:ext cx="670058" cy="2704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DA5E4AF-0696-45AB-9E97-45F2B352F99B}"/>
                </a:ext>
              </a:extLst>
            </p:cNvPr>
            <p:cNvCxnSpPr>
              <a:cxnSpLocks/>
              <a:stCxn id="146" idx="0"/>
              <a:endCxn id="161" idx="4"/>
            </p:cNvCxnSpPr>
            <p:nvPr userDrawn="1"/>
          </p:nvCxnSpPr>
          <p:spPr>
            <a:xfrm flipV="1">
              <a:off x="11422079" y="4700191"/>
              <a:ext cx="142092" cy="100282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4585D25-C8F0-4ACD-B678-3EF5EB5813E2}"/>
                </a:ext>
              </a:extLst>
            </p:cNvPr>
            <p:cNvCxnSpPr>
              <a:cxnSpLocks/>
              <a:stCxn id="212" idx="2"/>
              <a:endCxn id="148" idx="1"/>
            </p:cNvCxnSpPr>
            <p:nvPr userDrawn="1"/>
          </p:nvCxnSpPr>
          <p:spPr>
            <a:xfrm>
              <a:off x="10451194" y="3503136"/>
              <a:ext cx="31607" cy="69341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51C8DAE-4E32-4F81-80DB-A9806C5A47AA}"/>
                </a:ext>
              </a:extLst>
            </p:cNvPr>
            <p:cNvCxnSpPr>
              <a:cxnSpLocks/>
              <a:stCxn id="146" idx="7"/>
              <a:endCxn id="148" idx="3"/>
            </p:cNvCxnSpPr>
            <p:nvPr userDrawn="1"/>
          </p:nvCxnSpPr>
          <p:spPr>
            <a:xfrm flipH="1" flipV="1">
              <a:off x="10482801" y="4355007"/>
              <a:ext cx="855784" cy="1382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9002EED-34DD-4CE9-B1A7-271B4C599F5B}"/>
                </a:ext>
              </a:extLst>
            </p:cNvPr>
            <p:cNvCxnSpPr>
              <a:cxnSpLocks/>
              <a:endCxn id="161" idx="3"/>
            </p:cNvCxnSpPr>
            <p:nvPr userDrawn="1"/>
          </p:nvCxnSpPr>
          <p:spPr>
            <a:xfrm flipH="1" flipV="1">
              <a:off x="11616989" y="4678313"/>
              <a:ext cx="692282" cy="40958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0C6836D-2C57-44DD-BA1D-48F79C5F215D}"/>
                </a:ext>
              </a:extLst>
            </p:cNvPr>
            <p:cNvCxnSpPr>
              <a:cxnSpLocks/>
              <a:stCxn id="161" idx="6"/>
              <a:endCxn id="148" idx="2"/>
            </p:cNvCxnSpPr>
            <p:nvPr userDrawn="1"/>
          </p:nvCxnSpPr>
          <p:spPr>
            <a:xfrm flipH="1" flipV="1">
              <a:off x="10515618" y="4275780"/>
              <a:ext cx="973856" cy="3497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7B4A6A9-E814-4E90-A21F-2164853DABE1}"/>
                </a:ext>
              </a:extLst>
            </p:cNvPr>
            <p:cNvCxnSpPr>
              <a:cxnSpLocks/>
              <a:stCxn id="147" idx="0"/>
              <a:endCxn id="148" idx="4"/>
            </p:cNvCxnSpPr>
            <p:nvPr userDrawn="1"/>
          </p:nvCxnSpPr>
          <p:spPr>
            <a:xfrm flipV="1">
              <a:off x="10334099" y="4387824"/>
              <a:ext cx="69475" cy="11410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0963283-78CC-4734-BEEE-9E4584A0849C}"/>
                </a:ext>
              </a:extLst>
            </p:cNvPr>
            <p:cNvCxnSpPr>
              <a:cxnSpLocks/>
              <a:stCxn id="150" idx="1"/>
              <a:endCxn id="148" idx="5"/>
            </p:cNvCxnSpPr>
            <p:nvPr userDrawn="1"/>
          </p:nvCxnSpPr>
          <p:spPr>
            <a:xfrm flipV="1">
              <a:off x="8879746" y="4355007"/>
              <a:ext cx="1444602" cy="13037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B6BE45B6-7848-4EF4-A688-45CDA62B6D29}"/>
                </a:ext>
              </a:extLst>
            </p:cNvPr>
            <p:cNvCxnSpPr>
              <a:cxnSpLocks/>
              <a:stCxn id="150" idx="0"/>
              <a:endCxn id="149" idx="4"/>
            </p:cNvCxnSpPr>
            <p:nvPr userDrawn="1"/>
          </p:nvCxnSpPr>
          <p:spPr>
            <a:xfrm flipV="1">
              <a:off x="8826927" y="4619304"/>
              <a:ext cx="12410" cy="10175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240F770B-5135-4018-9FFB-DEDF6CC1B7F7}"/>
                </a:ext>
              </a:extLst>
            </p:cNvPr>
            <p:cNvCxnSpPr>
              <a:cxnSpLocks/>
              <a:stCxn id="149" idx="2"/>
              <a:endCxn id="148" idx="6"/>
            </p:cNvCxnSpPr>
            <p:nvPr userDrawn="1"/>
          </p:nvCxnSpPr>
          <p:spPr>
            <a:xfrm flipV="1">
              <a:off x="8951381" y="4275780"/>
              <a:ext cx="1340149" cy="23148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AA451A9-042C-4FA7-8457-5FFE52589E51}"/>
                </a:ext>
              </a:extLst>
            </p:cNvPr>
            <p:cNvCxnSpPr>
              <a:cxnSpLocks/>
              <a:stCxn id="149" idx="7"/>
              <a:endCxn id="157" idx="2"/>
            </p:cNvCxnSpPr>
            <p:nvPr userDrawn="1"/>
          </p:nvCxnSpPr>
          <p:spPr>
            <a:xfrm flipH="1" flipV="1">
              <a:off x="6683226" y="3221226"/>
              <a:ext cx="2076884" cy="12068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8489B173-F147-45FD-B506-E47C81CE35D3}"/>
                </a:ext>
              </a:extLst>
            </p:cNvPr>
            <p:cNvCxnSpPr>
              <a:cxnSpLocks/>
              <a:stCxn id="149" idx="6"/>
              <a:endCxn id="156" idx="2"/>
            </p:cNvCxnSpPr>
            <p:nvPr userDrawn="1"/>
          </p:nvCxnSpPr>
          <p:spPr>
            <a:xfrm flipH="1">
              <a:off x="7382508" y="4507260"/>
              <a:ext cx="1344785" cy="944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55CA66A-DAF9-457F-AC55-E4BDAFD2DA63}"/>
                </a:ext>
              </a:extLst>
            </p:cNvPr>
            <p:cNvCxnSpPr>
              <a:cxnSpLocks/>
              <a:stCxn id="156" idx="7"/>
              <a:endCxn id="157" idx="3"/>
            </p:cNvCxnSpPr>
            <p:nvPr userDrawn="1"/>
          </p:nvCxnSpPr>
          <p:spPr>
            <a:xfrm flipH="1" flipV="1">
              <a:off x="6661348" y="3274044"/>
              <a:ext cx="529889" cy="1248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C04DED4E-7E28-47DC-ABAB-95CE50EEF2B2}"/>
                </a:ext>
              </a:extLst>
            </p:cNvPr>
            <p:cNvCxnSpPr>
              <a:cxnSpLocks/>
              <a:stCxn id="213" idx="1"/>
              <a:endCxn id="148" idx="0"/>
            </p:cNvCxnSpPr>
            <p:nvPr userDrawn="1"/>
          </p:nvCxnSpPr>
          <p:spPr>
            <a:xfrm>
              <a:off x="9564537" y="3108409"/>
              <a:ext cx="839037" cy="105532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41DD2C0A-B1DF-457B-BFA8-FCCD585686F0}"/>
                </a:ext>
              </a:extLst>
            </p:cNvPr>
            <p:cNvCxnSpPr>
              <a:cxnSpLocks/>
              <a:endCxn id="146" idx="3"/>
            </p:cNvCxnSpPr>
            <p:nvPr userDrawn="1"/>
          </p:nvCxnSpPr>
          <p:spPr>
            <a:xfrm flipH="1" flipV="1">
              <a:off x="11505573" y="5904589"/>
              <a:ext cx="674373" cy="3280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F20C45F8-ADA3-4570-AA36-7F0686B73BA4}"/>
                </a:ext>
              </a:extLst>
            </p:cNvPr>
            <p:cNvCxnSpPr>
              <a:cxnSpLocks/>
              <a:stCxn id="147" idx="2"/>
              <a:endCxn id="146" idx="6"/>
            </p:cNvCxnSpPr>
            <p:nvPr userDrawn="1"/>
          </p:nvCxnSpPr>
          <p:spPr>
            <a:xfrm>
              <a:off x="10408795" y="5603601"/>
              <a:ext cx="895205" cy="2174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B36D276E-8E20-4FFB-8E74-F936E4140C83}"/>
                </a:ext>
              </a:extLst>
            </p:cNvPr>
            <p:cNvCxnSpPr>
              <a:cxnSpLocks/>
              <a:stCxn id="162" idx="0"/>
              <a:endCxn id="146" idx="5"/>
            </p:cNvCxnSpPr>
            <p:nvPr userDrawn="1"/>
          </p:nvCxnSpPr>
          <p:spPr>
            <a:xfrm flipV="1">
              <a:off x="10069009" y="5904589"/>
              <a:ext cx="1269576" cy="92154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553AE79-13BE-44BD-BFC3-4BD8B40185C1}"/>
                </a:ext>
              </a:extLst>
            </p:cNvPr>
            <p:cNvCxnSpPr>
              <a:cxnSpLocks/>
              <a:endCxn id="146" idx="4"/>
            </p:cNvCxnSpPr>
            <p:nvPr userDrawn="1"/>
          </p:nvCxnSpPr>
          <p:spPr>
            <a:xfrm flipH="1" flipV="1">
              <a:off x="11422079" y="5939173"/>
              <a:ext cx="271967" cy="910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A31CF59D-6B36-4669-A2D9-E60287B4B10C}"/>
                </a:ext>
              </a:extLst>
            </p:cNvPr>
            <p:cNvCxnSpPr>
              <a:cxnSpLocks/>
              <a:stCxn id="162" idx="2"/>
              <a:endCxn id="147" idx="4"/>
            </p:cNvCxnSpPr>
            <p:nvPr userDrawn="1"/>
          </p:nvCxnSpPr>
          <p:spPr>
            <a:xfrm flipV="1">
              <a:off x="9994466" y="5678297"/>
              <a:ext cx="339634" cy="11471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831A53B-B1B1-411A-BF5B-5916E0E1D2C6}"/>
                </a:ext>
              </a:extLst>
            </p:cNvPr>
            <p:cNvCxnSpPr>
              <a:cxnSpLocks/>
              <a:stCxn id="150" idx="2"/>
              <a:endCxn id="147" idx="6"/>
            </p:cNvCxnSpPr>
            <p:nvPr userDrawn="1"/>
          </p:nvCxnSpPr>
          <p:spPr>
            <a:xfrm flipV="1">
              <a:off x="8901623" y="5603601"/>
              <a:ext cx="1357780" cy="1079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5E7C5B4-7A44-4862-B0B1-6BB7B3B23B3B}"/>
                </a:ext>
              </a:extLst>
            </p:cNvPr>
            <p:cNvCxnSpPr>
              <a:cxnSpLocks/>
              <a:stCxn id="150" idx="4"/>
            </p:cNvCxnSpPr>
            <p:nvPr userDrawn="1"/>
          </p:nvCxnSpPr>
          <p:spPr>
            <a:xfrm flipH="1">
              <a:off x="8785593" y="5786266"/>
              <a:ext cx="41334" cy="10424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F0C9E01-7FEB-4A8E-9C55-230B33493C81}"/>
                </a:ext>
              </a:extLst>
            </p:cNvPr>
            <p:cNvCxnSpPr>
              <a:cxnSpLocks/>
              <a:stCxn id="151" idx="3"/>
            </p:cNvCxnSpPr>
            <p:nvPr userDrawn="1"/>
          </p:nvCxnSpPr>
          <p:spPr>
            <a:xfrm>
              <a:off x="7413535" y="5883908"/>
              <a:ext cx="565475" cy="95879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968DF65-6C10-4787-83C9-F64DA382DDA3}"/>
                </a:ext>
              </a:extLst>
            </p:cNvPr>
            <p:cNvCxnSpPr>
              <a:cxnSpLocks/>
              <a:stCxn id="151" idx="2"/>
              <a:endCxn id="150" idx="6"/>
            </p:cNvCxnSpPr>
            <p:nvPr userDrawn="1"/>
          </p:nvCxnSpPr>
          <p:spPr>
            <a:xfrm flipV="1">
              <a:off x="7446352" y="5711570"/>
              <a:ext cx="1305879" cy="93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312999F-C864-4DCD-8A9F-412BD7C91EE9}"/>
                </a:ext>
              </a:extLst>
            </p:cNvPr>
            <p:cNvCxnSpPr>
              <a:cxnSpLocks/>
              <a:stCxn id="156" idx="4"/>
              <a:endCxn id="151" idx="0"/>
            </p:cNvCxnSpPr>
            <p:nvPr userDrawn="1"/>
          </p:nvCxnSpPr>
          <p:spPr>
            <a:xfrm>
              <a:off x="7270464" y="4713764"/>
              <a:ext cx="63844" cy="9788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D3A5A1A7-BC3C-4FC3-9A79-2786E42641E7}"/>
                </a:ext>
              </a:extLst>
            </p:cNvPr>
            <p:cNvCxnSpPr>
              <a:cxnSpLocks/>
              <a:stCxn id="155" idx="3"/>
              <a:endCxn id="151" idx="7"/>
            </p:cNvCxnSpPr>
            <p:nvPr userDrawn="1"/>
          </p:nvCxnSpPr>
          <p:spPr>
            <a:xfrm>
              <a:off x="5682113" y="5075781"/>
              <a:ext cx="1572968" cy="64967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6A6B448-8543-429C-AD07-C7A88C70E9C3}"/>
                </a:ext>
              </a:extLst>
            </p:cNvPr>
            <p:cNvCxnSpPr>
              <a:cxnSpLocks/>
              <a:stCxn id="155" idx="2"/>
              <a:endCxn id="156" idx="6"/>
            </p:cNvCxnSpPr>
            <p:nvPr userDrawn="1"/>
          </p:nvCxnSpPr>
          <p:spPr>
            <a:xfrm flipV="1">
              <a:off x="5699103" y="4601720"/>
              <a:ext cx="1459318" cy="3900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623E2D1-6EF7-48F3-85A3-8CB712C6D48D}"/>
                </a:ext>
              </a:extLst>
            </p:cNvPr>
            <p:cNvCxnSpPr>
              <a:cxnSpLocks/>
              <a:stCxn id="155" idx="1"/>
              <a:endCxn id="157" idx="4"/>
            </p:cNvCxnSpPr>
            <p:nvPr userDrawn="1"/>
          </p:nvCxnSpPr>
          <p:spPr>
            <a:xfrm flipV="1">
              <a:off x="5651680" y="3295922"/>
              <a:ext cx="956850" cy="162435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77FD62DE-5A83-4318-B6B0-B890F6EB41EC}"/>
                </a:ext>
              </a:extLst>
            </p:cNvPr>
            <p:cNvCxnSpPr>
              <a:cxnSpLocks/>
              <a:stCxn id="153" idx="1"/>
              <a:endCxn id="157" idx="5"/>
            </p:cNvCxnSpPr>
            <p:nvPr userDrawn="1"/>
          </p:nvCxnSpPr>
          <p:spPr>
            <a:xfrm flipV="1">
              <a:off x="4477836" y="3274044"/>
              <a:ext cx="2077876" cy="1772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C642C72-7AF4-4B19-BB13-569C3B2C8F0E}"/>
                </a:ext>
              </a:extLst>
            </p:cNvPr>
            <p:cNvCxnSpPr>
              <a:cxnSpLocks/>
              <a:stCxn id="153" idx="0"/>
              <a:endCxn id="154" idx="4"/>
            </p:cNvCxnSpPr>
            <p:nvPr userDrawn="1"/>
          </p:nvCxnSpPr>
          <p:spPr>
            <a:xfrm flipV="1">
              <a:off x="4430367" y="4043431"/>
              <a:ext cx="58508" cy="9715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67F1FA9-56C1-4B49-853A-461C645D3F97}"/>
                </a:ext>
              </a:extLst>
            </p:cNvPr>
            <p:cNvCxnSpPr>
              <a:cxnSpLocks/>
              <a:stCxn id="159" idx="0"/>
              <a:endCxn id="158" idx="4"/>
            </p:cNvCxnSpPr>
            <p:nvPr userDrawn="1"/>
          </p:nvCxnSpPr>
          <p:spPr>
            <a:xfrm flipV="1">
              <a:off x="2274960" y="3873481"/>
              <a:ext cx="236156" cy="11539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DB969A9C-FF12-43B2-9BA5-848BB9DB0809}"/>
                </a:ext>
              </a:extLst>
            </p:cNvPr>
            <p:cNvCxnSpPr>
              <a:cxnSpLocks/>
              <a:stCxn id="187" idx="7"/>
              <a:endCxn id="158" idx="5"/>
            </p:cNvCxnSpPr>
            <p:nvPr userDrawn="1"/>
          </p:nvCxnSpPr>
          <p:spPr>
            <a:xfrm flipV="1">
              <a:off x="1153506" y="3840664"/>
              <a:ext cx="1278383" cy="71666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AC036594-5399-4D90-8C60-87C408468C10}"/>
                </a:ext>
              </a:extLst>
            </p:cNvPr>
            <p:cNvCxnSpPr>
              <a:cxnSpLocks/>
              <a:endCxn id="159" idx="6"/>
            </p:cNvCxnSpPr>
            <p:nvPr userDrawn="1"/>
          </p:nvCxnSpPr>
          <p:spPr>
            <a:xfrm flipV="1">
              <a:off x="1109306" y="5139476"/>
              <a:ext cx="1053610" cy="4204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436313FD-70F4-4F4D-8C64-3AF6D3517561}"/>
                </a:ext>
              </a:extLst>
            </p:cNvPr>
            <p:cNvCxnSpPr>
              <a:cxnSpLocks/>
              <a:stCxn id="186" idx="5"/>
              <a:endCxn id="160" idx="6"/>
            </p:cNvCxnSpPr>
            <p:nvPr userDrawn="1"/>
          </p:nvCxnSpPr>
          <p:spPr>
            <a:xfrm>
              <a:off x="1094332" y="5702233"/>
              <a:ext cx="1771424" cy="47755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D19BE0A-F19A-4605-A17D-D9C9787E8F90}"/>
                </a:ext>
              </a:extLst>
            </p:cNvPr>
            <p:cNvCxnSpPr>
              <a:cxnSpLocks/>
              <a:endCxn id="160" idx="4"/>
            </p:cNvCxnSpPr>
            <p:nvPr userDrawn="1"/>
          </p:nvCxnSpPr>
          <p:spPr>
            <a:xfrm flipV="1">
              <a:off x="2739040" y="6254482"/>
              <a:ext cx="201412" cy="5439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05BD129F-8B87-4381-8340-5766C1180F0D}"/>
                </a:ext>
              </a:extLst>
            </p:cNvPr>
            <p:cNvCxnSpPr>
              <a:cxnSpLocks/>
              <a:stCxn id="160" idx="3"/>
            </p:cNvCxnSpPr>
            <p:nvPr userDrawn="1"/>
          </p:nvCxnSpPr>
          <p:spPr>
            <a:xfrm>
              <a:off x="2993271" y="6232605"/>
              <a:ext cx="836426" cy="56581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33C9045-8981-4796-AC8C-4F42B8348F9A}"/>
                </a:ext>
              </a:extLst>
            </p:cNvPr>
            <p:cNvCxnSpPr>
              <a:cxnSpLocks/>
              <a:stCxn id="160" idx="3"/>
              <a:endCxn id="152" idx="6"/>
            </p:cNvCxnSpPr>
            <p:nvPr userDrawn="1"/>
          </p:nvCxnSpPr>
          <p:spPr>
            <a:xfrm flipV="1">
              <a:off x="2993270" y="6187800"/>
              <a:ext cx="1496920" cy="4480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8440AD-2920-4A55-83DF-72C36D34A5F5}"/>
                </a:ext>
              </a:extLst>
            </p:cNvPr>
            <p:cNvCxnSpPr>
              <a:cxnSpLocks/>
              <a:stCxn id="160" idx="1"/>
              <a:endCxn id="153" idx="5"/>
            </p:cNvCxnSpPr>
            <p:nvPr userDrawn="1"/>
          </p:nvCxnSpPr>
          <p:spPr>
            <a:xfrm flipV="1">
              <a:off x="2993270" y="5129624"/>
              <a:ext cx="1360178" cy="9973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74E634D4-DAC4-4EF0-B10C-4A12878B6D2E}"/>
                </a:ext>
              </a:extLst>
            </p:cNvPr>
            <p:cNvCxnSpPr>
              <a:cxnSpLocks/>
              <a:stCxn id="159" idx="2"/>
              <a:endCxn id="153" idx="6"/>
            </p:cNvCxnSpPr>
            <p:nvPr userDrawn="1"/>
          </p:nvCxnSpPr>
          <p:spPr>
            <a:xfrm flipV="1">
              <a:off x="2387004" y="5073530"/>
              <a:ext cx="1955408" cy="6594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47E52D44-6825-4881-90EE-BAFBF4652FAC}"/>
                </a:ext>
              </a:extLst>
            </p:cNvPr>
            <p:cNvCxnSpPr>
              <a:cxnSpLocks/>
              <a:stCxn id="158" idx="3"/>
              <a:endCxn id="153" idx="7"/>
            </p:cNvCxnSpPr>
            <p:nvPr userDrawn="1"/>
          </p:nvCxnSpPr>
          <p:spPr>
            <a:xfrm>
              <a:off x="2590343" y="3840664"/>
              <a:ext cx="1783930" cy="118539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587078F-3404-47F4-8414-DB42332D19ED}"/>
                </a:ext>
              </a:extLst>
            </p:cNvPr>
            <p:cNvCxnSpPr>
              <a:cxnSpLocks/>
              <a:stCxn id="158" idx="2"/>
              <a:endCxn id="154" idx="6"/>
            </p:cNvCxnSpPr>
            <p:nvPr userDrawn="1"/>
          </p:nvCxnSpPr>
          <p:spPr>
            <a:xfrm>
              <a:off x="2623160" y="3761437"/>
              <a:ext cx="1780131" cy="14864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4C12843-178D-49F3-A2D5-133BB3EC9069}"/>
                </a:ext>
              </a:extLst>
            </p:cNvPr>
            <p:cNvCxnSpPr>
              <a:cxnSpLocks/>
              <a:stCxn id="154" idx="1"/>
              <a:endCxn id="157" idx="6"/>
            </p:cNvCxnSpPr>
            <p:nvPr userDrawn="1"/>
          </p:nvCxnSpPr>
          <p:spPr>
            <a:xfrm flipV="1">
              <a:off x="4607055" y="3221226"/>
              <a:ext cx="1926779" cy="65221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28F2BCD-A00E-4B2B-BA6E-91B46E9F1295}"/>
                </a:ext>
              </a:extLst>
            </p:cNvPr>
            <p:cNvCxnSpPr>
              <a:cxnSpLocks/>
              <a:stCxn id="153" idx="2"/>
              <a:endCxn id="155" idx="6"/>
            </p:cNvCxnSpPr>
            <p:nvPr userDrawn="1"/>
          </p:nvCxnSpPr>
          <p:spPr>
            <a:xfrm flipV="1">
              <a:off x="4488872" y="5034766"/>
              <a:ext cx="990314" cy="682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BA3A63B-EDD5-47A3-A056-2A7629DE09AF}"/>
                </a:ext>
              </a:extLst>
            </p:cNvPr>
            <p:cNvCxnSpPr>
              <a:cxnSpLocks/>
              <a:stCxn id="152" idx="1"/>
              <a:endCxn id="155" idx="5"/>
            </p:cNvCxnSpPr>
            <p:nvPr userDrawn="1"/>
          </p:nvCxnSpPr>
          <p:spPr>
            <a:xfrm flipV="1">
              <a:off x="4681461" y="5106214"/>
              <a:ext cx="845148" cy="100235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86267069-D617-48FB-AE44-CA5C971D795F}"/>
                </a:ext>
              </a:extLst>
            </p:cNvPr>
            <p:cNvCxnSpPr>
              <a:cxnSpLocks/>
              <a:stCxn id="152" idx="3"/>
              <a:endCxn id="163" idx="1"/>
            </p:cNvCxnSpPr>
            <p:nvPr userDrawn="1"/>
          </p:nvCxnSpPr>
          <p:spPr>
            <a:xfrm>
              <a:off x="4681461" y="6267027"/>
              <a:ext cx="1470253" cy="56805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4E3C9D3-5C80-4FA7-B5C5-6DB61DAC2EC9}"/>
                </a:ext>
              </a:extLst>
            </p:cNvPr>
            <p:cNvCxnSpPr>
              <a:cxnSpLocks/>
              <a:stCxn id="155" idx="4"/>
              <a:endCxn id="163" idx="2"/>
            </p:cNvCxnSpPr>
            <p:nvPr userDrawn="1"/>
          </p:nvCxnSpPr>
          <p:spPr>
            <a:xfrm>
              <a:off x="5610665" y="5123204"/>
              <a:ext cx="652864" cy="17129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61371FFF-DA67-4F71-85B1-36282E281F36}"/>
                </a:ext>
              </a:extLst>
            </p:cNvPr>
            <p:cNvCxnSpPr>
              <a:cxnSpLocks/>
              <a:stCxn id="151" idx="5"/>
              <a:endCxn id="163" idx="0"/>
            </p:cNvCxnSpPr>
            <p:nvPr userDrawn="1"/>
          </p:nvCxnSpPr>
          <p:spPr>
            <a:xfrm flipH="1">
              <a:off x="6375345" y="5883908"/>
              <a:ext cx="879736" cy="95325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5C12D1A-521D-4B4C-99C8-2CBBD181E6C0}"/>
                </a:ext>
              </a:extLst>
            </p:cNvPr>
            <p:cNvCxnSpPr>
              <a:cxnSpLocks/>
              <a:stCxn id="152" idx="7"/>
              <a:endCxn id="153" idx="3"/>
            </p:cNvCxnSpPr>
            <p:nvPr userDrawn="1"/>
          </p:nvCxnSpPr>
          <p:spPr>
            <a:xfrm flipH="1" flipV="1">
              <a:off x="4457011" y="5150449"/>
              <a:ext cx="65996" cy="95812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5C3A192-FD94-4E68-9E98-D6FCCD649E1E}"/>
                </a:ext>
              </a:extLst>
            </p:cNvPr>
            <p:cNvCxnSpPr>
              <a:cxnSpLocks/>
              <a:stCxn id="150" idx="7"/>
              <a:endCxn id="156" idx="3"/>
            </p:cNvCxnSpPr>
            <p:nvPr userDrawn="1"/>
          </p:nvCxnSpPr>
          <p:spPr>
            <a:xfrm flipH="1" flipV="1">
              <a:off x="7349691" y="4680947"/>
              <a:ext cx="1424418" cy="97780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69966834-E72E-4571-9F6D-A26C2329CFD7}"/>
                </a:ext>
              </a:extLst>
            </p:cNvPr>
            <p:cNvCxnSpPr>
              <a:cxnSpLocks/>
              <a:endCxn id="152" idx="4"/>
            </p:cNvCxnSpPr>
            <p:nvPr userDrawn="1"/>
          </p:nvCxnSpPr>
          <p:spPr>
            <a:xfrm flipV="1">
              <a:off x="4489041" y="6299844"/>
              <a:ext cx="113193" cy="54614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5A3EED2-9B46-421B-8AC9-1D0EC030D95C}"/>
                </a:ext>
              </a:extLst>
            </p:cNvPr>
            <p:cNvCxnSpPr>
              <a:cxnSpLocks/>
              <a:stCxn id="160" idx="7"/>
              <a:endCxn id="159" idx="4"/>
            </p:cNvCxnSpPr>
            <p:nvPr userDrawn="1"/>
          </p:nvCxnSpPr>
          <p:spPr>
            <a:xfrm flipH="1" flipV="1">
              <a:off x="2274960" y="5251520"/>
              <a:ext cx="612674" cy="87544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70A659E-DBB0-477B-B77A-5B51FCF37BA4}"/>
                </a:ext>
              </a:extLst>
            </p:cNvPr>
            <p:cNvSpPr/>
            <p:nvPr userDrawn="1"/>
          </p:nvSpPr>
          <p:spPr>
            <a:xfrm flipH="1">
              <a:off x="11304001" y="5703017"/>
              <a:ext cx="236156" cy="236156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99AEBEEA-A42C-4CED-BEF3-0623177C79F6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0259403" y="5528905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44A39910-EBA8-4D65-B720-0D1F10B10096}"/>
                </a:ext>
              </a:extLst>
            </p:cNvPr>
            <p:cNvSpPr/>
            <p:nvPr userDrawn="1"/>
          </p:nvSpPr>
          <p:spPr>
            <a:xfrm flipH="1">
              <a:off x="10291530" y="416373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FB37352-1CE1-48A0-93F7-62183E790E63}"/>
                </a:ext>
              </a:extLst>
            </p:cNvPr>
            <p:cNvSpPr/>
            <p:nvPr userDrawn="1"/>
          </p:nvSpPr>
          <p:spPr>
            <a:xfrm flipH="1">
              <a:off x="8727293" y="439521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8E88D8CF-785E-49E7-A4D8-3DA6E3208D8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52231" y="5636874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38D7A39-9E88-4E4A-AF52-1587C607B4A5}"/>
                </a:ext>
              </a:extLst>
            </p:cNvPr>
            <p:cNvSpPr/>
            <p:nvPr userDrawn="1"/>
          </p:nvSpPr>
          <p:spPr>
            <a:xfrm flipH="1">
              <a:off x="7222264" y="5692637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2456FCF-DA34-42B3-A18A-1B9F29062E89}"/>
                </a:ext>
              </a:extLst>
            </p:cNvPr>
            <p:cNvSpPr/>
            <p:nvPr userDrawn="1"/>
          </p:nvSpPr>
          <p:spPr>
            <a:xfrm flipH="1">
              <a:off x="4490190" y="607575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7A9A99FC-3D48-4AD9-A501-24AD7880FFAC}"/>
                </a:ext>
              </a:extLst>
            </p:cNvPr>
            <p:cNvSpPr>
              <a:spLocks noChangeAspect="1"/>
            </p:cNvSpPr>
            <p:nvPr userDrawn="1"/>
          </p:nvSpPr>
          <p:spPr>
            <a:xfrm rot="682168" flipH="1">
              <a:off x="4340946" y="501355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E9E2DD63-3427-4C67-87DA-A512C804DAA9}"/>
                </a:ext>
              </a:extLst>
            </p:cNvPr>
            <p:cNvSpPr/>
            <p:nvPr userDrawn="1"/>
          </p:nvSpPr>
          <p:spPr>
            <a:xfrm rot="738506" flipH="1">
              <a:off x="4400716" y="3821918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2DA475C-6FA4-43FA-BC88-0D8AF2E52787}"/>
                </a:ext>
              </a:extLst>
            </p:cNvPr>
            <p:cNvSpPr/>
            <p:nvPr userDrawn="1"/>
          </p:nvSpPr>
          <p:spPr>
            <a:xfrm rot="20935587" flipH="1">
              <a:off x="5477100" y="490120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53803259-926D-48F7-AFC5-95EF1A9EF07B}"/>
                </a:ext>
              </a:extLst>
            </p:cNvPr>
            <p:cNvSpPr/>
            <p:nvPr userDrawn="1"/>
          </p:nvSpPr>
          <p:spPr>
            <a:xfrm flipH="1">
              <a:off x="7158420" y="4489676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B8EDB19-ABFE-4A00-A0B6-C26EF4027485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533834" y="314653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0E5AA11-128D-403B-B7F9-23ACE85D3FCF}"/>
                </a:ext>
              </a:extLst>
            </p:cNvPr>
            <p:cNvSpPr/>
            <p:nvPr userDrawn="1"/>
          </p:nvSpPr>
          <p:spPr>
            <a:xfrm flipH="1">
              <a:off x="2399072" y="3649393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C793ED1A-2C78-44DA-9959-F95DB0F035EC}"/>
                </a:ext>
              </a:extLst>
            </p:cNvPr>
            <p:cNvSpPr/>
            <p:nvPr userDrawn="1"/>
          </p:nvSpPr>
          <p:spPr>
            <a:xfrm flipH="1">
              <a:off x="2162916" y="5027432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7664897C-F981-4F02-AA76-5668098A975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2865756" y="610509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3C34414-EB4D-4D07-9745-C83F05B85DD4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11489475" y="4550799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hord 161">
              <a:extLst>
                <a:ext uri="{FF2B5EF4-FFF2-40B4-BE49-F238E27FC236}">
                  <a16:creationId xmlns:a16="http://schemas.microsoft.com/office/drawing/2014/main" id="{29BCAC49-C95D-4601-BC5A-1DC1E68117C7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919813" y="6746029"/>
              <a:ext cx="149392" cy="149392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hord 162">
              <a:extLst>
                <a:ext uri="{FF2B5EF4-FFF2-40B4-BE49-F238E27FC236}">
                  <a16:creationId xmlns:a16="http://schemas.microsoft.com/office/drawing/2014/main" id="{6649F059-3AED-40DE-A4FE-8537EF7F3ACE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6151551" y="6717004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B0AED5F-BFE0-44FE-B646-16ED2BFE29F9}"/>
                </a:ext>
              </a:extLst>
            </p:cNvPr>
            <p:cNvCxnSpPr>
              <a:cxnSpLocks/>
              <a:stCxn id="162" idx="1"/>
              <a:endCxn id="150" idx="3"/>
            </p:cNvCxnSpPr>
            <p:nvPr userDrawn="1"/>
          </p:nvCxnSpPr>
          <p:spPr>
            <a:xfrm flipH="1" flipV="1">
              <a:off x="8879746" y="5764388"/>
              <a:ext cx="1040177" cy="1060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C44386F8-E470-4331-8A7B-62660C832945}"/>
                </a:ext>
              </a:extLst>
            </p:cNvPr>
            <p:cNvCxnSpPr>
              <a:cxnSpLocks/>
              <a:stCxn id="184" idx="6"/>
              <a:endCxn id="158" idx="6"/>
            </p:cNvCxnSpPr>
            <p:nvPr userDrawn="1"/>
          </p:nvCxnSpPr>
          <p:spPr>
            <a:xfrm>
              <a:off x="1249806" y="3691601"/>
              <a:ext cx="1149266" cy="698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1A80EA0-AD4D-4653-885A-2B7A49EE599F}"/>
                </a:ext>
              </a:extLst>
            </p:cNvPr>
            <p:cNvCxnSpPr>
              <a:cxnSpLocks/>
              <a:stCxn id="181" idx="4"/>
              <a:endCxn id="187" idx="1"/>
            </p:cNvCxnSpPr>
            <p:nvPr userDrawn="1"/>
          </p:nvCxnSpPr>
          <p:spPr>
            <a:xfrm>
              <a:off x="181389" y="3694736"/>
              <a:ext cx="833340" cy="86259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13B372B-3BCC-48C2-9C4A-417537DF9526}"/>
                </a:ext>
              </a:extLst>
            </p:cNvPr>
            <p:cNvCxnSpPr>
              <a:cxnSpLocks/>
              <a:stCxn id="187" idx="4"/>
              <a:endCxn id="186" idx="0"/>
            </p:cNvCxnSpPr>
            <p:nvPr userDrawn="1"/>
          </p:nvCxnSpPr>
          <p:spPr>
            <a:xfrm flipH="1">
              <a:off x="990250" y="4724846"/>
              <a:ext cx="93868" cy="726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2A96F0A-8BD1-4A9B-A74B-B79621A942C8}"/>
                </a:ext>
              </a:extLst>
            </p:cNvPr>
            <p:cNvCxnSpPr>
              <a:cxnSpLocks/>
              <a:stCxn id="185" idx="3"/>
            </p:cNvCxnSpPr>
            <p:nvPr userDrawn="1"/>
          </p:nvCxnSpPr>
          <p:spPr>
            <a:xfrm flipH="1">
              <a:off x="994391" y="6664731"/>
              <a:ext cx="195332" cy="193269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4D4E195-BBE9-4F77-8C22-A6784D1C6F31}"/>
                </a:ext>
              </a:extLst>
            </p:cNvPr>
            <p:cNvCxnSpPr>
              <a:cxnSpLocks/>
              <a:stCxn id="185" idx="0"/>
              <a:endCxn id="186" idx="4"/>
            </p:cNvCxnSpPr>
            <p:nvPr userDrawn="1"/>
          </p:nvCxnSpPr>
          <p:spPr>
            <a:xfrm flipH="1" flipV="1">
              <a:off x="990250" y="5745345"/>
              <a:ext cx="303555" cy="6681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C61895F8-8678-47E8-9149-A5552E8DB93D}"/>
                </a:ext>
              </a:extLst>
            </p:cNvPr>
            <p:cNvCxnSpPr>
              <a:cxnSpLocks/>
              <a:stCxn id="195" idx="1"/>
              <a:endCxn id="181" idx="3"/>
            </p:cNvCxnSpPr>
            <p:nvPr userDrawn="1"/>
          </p:nvCxnSpPr>
          <p:spPr>
            <a:xfrm flipV="1">
              <a:off x="7025" y="3684478"/>
              <a:ext cx="62174" cy="10396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CB88FB4-AB6D-4EBD-A5D8-FCE1B61EE407}"/>
                </a:ext>
              </a:extLst>
            </p:cNvPr>
            <p:cNvCxnSpPr>
              <a:cxnSpLocks/>
              <a:stCxn id="186" idx="2"/>
              <a:endCxn id="195" idx="0"/>
            </p:cNvCxnSpPr>
            <p:nvPr userDrawn="1"/>
          </p:nvCxnSpPr>
          <p:spPr>
            <a:xfrm flipH="1" flipV="1">
              <a:off x="4947" y="4947737"/>
              <a:ext cx="838109" cy="65041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985195E-F967-4EC9-9EFB-2FF04E6E5839}"/>
                </a:ext>
              </a:extLst>
            </p:cNvPr>
            <p:cNvCxnSpPr>
              <a:cxnSpLocks/>
              <a:stCxn id="185" idx="1"/>
            </p:cNvCxnSpPr>
            <p:nvPr userDrawn="1"/>
          </p:nvCxnSpPr>
          <p:spPr>
            <a:xfrm flipH="1">
              <a:off x="0" y="6456567"/>
              <a:ext cx="1189723" cy="1905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8AAC1CF5-094C-4870-B23D-6918C877CA72}"/>
                </a:ext>
              </a:extLst>
            </p:cNvPr>
            <p:cNvCxnSpPr>
              <a:cxnSpLocks/>
              <a:stCxn id="158" idx="1"/>
              <a:endCxn id="65" idx="0"/>
            </p:cNvCxnSpPr>
            <p:nvPr userDrawn="1"/>
          </p:nvCxnSpPr>
          <p:spPr>
            <a:xfrm flipV="1">
              <a:off x="2590343" y="2989715"/>
              <a:ext cx="770893" cy="6924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BB98C8BB-7D6E-4608-97B3-CEDCBF714CCC}"/>
                </a:ext>
              </a:extLst>
            </p:cNvPr>
            <p:cNvCxnSpPr>
              <a:cxnSpLocks/>
              <a:stCxn id="183" idx="6"/>
              <a:endCxn id="182" idx="2"/>
            </p:cNvCxnSpPr>
            <p:nvPr userDrawn="1"/>
          </p:nvCxnSpPr>
          <p:spPr>
            <a:xfrm>
              <a:off x="683818" y="2689233"/>
              <a:ext cx="1046792" cy="26097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F3D12829-0044-4726-BB00-49C47C6A6CF7}"/>
                </a:ext>
              </a:extLst>
            </p:cNvPr>
            <p:cNvCxnSpPr>
              <a:cxnSpLocks/>
              <a:stCxn id="181" idx="7"/>
              <a:endCxn id="183" idx="3"/>
            </p:cNvCxnSpPr>
            <p:nvPr userDrawn="1"/>
          </p:nvCxnSpPr>
          <p:spPr>
            <a:xfrm flipV="1">
              <a:off x="206155" y="2793315"/>
              <a:ext cx="226387" cy="63057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8A820C33-ACBA-4949-B158-640D0DC46215}"/>
                </a:ext>
              </a:extLst>
            </p:cNvPr>
            <p:cNvCxnSpPr>
              <a:cxnSpLocks/>
              <a:stCxn id="181" idx="5"/>
              <a:endCxn id="184" idx="2"/>
            </p:cNvCxnSpPr>
            <p:nvPr userDrawn="1"/>
          </p:nvCxnSpPr>
          <p:spPr>
            <a:xfrm>
              <a:off x="267973" y="3622660"/>
              <a:ext cx="785574" cy="6894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B4E240C4-EC9B-4D55-BDE5-B26446A36DC8}"/>
                </a:ext>
              </a:extLst>
            </p:cNvPr>
            <p:cNvCxnSpPr>
              <a:cxnSpLocks/>
              <a:stCxn id="182" idx="3"/>
              <a:endCxn id="184" idx="7"/>
            </p:cNvCxnSpPr>
            <p:nvPr userDrawn="1"/>
          </p:nvCxnSpPr>
          <p:spPr>
            <a:xfrm flipH="1">
              <a:off x="1221065" y="3059892"/>
              <a:ext cx="554979" cy="56232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D184AC54-0ECC-4CAA-BDDA-E757896D7E5C}"/>
                </a:ext>
              </a:extLst>
            </p:cNvPr>
            <p:cNvCxnSpPr>
              <a:cxnSpLocks/>
              <a:stCxn id="184" idx="4"/>
              <a:endCxn id="187" idx="0"/>
            </p:cNvCxnSpPr>
            <p:nvPr userDrawn="1"/>
          </p:nvCxnSpPr>
          <p:spPr>
            <a:xfrm flipH="1">
              <a:off x="1084118" y="3789730"/>
              <a:ext cx="67559" cy="738857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CA2552F-AF03-47A3-881B-3570079312DF}"/>
                </a:ext>
              </a:extLst>
            </p:cNvPr>
            <p:cNvCxnSpPr>
              <a:cxnSpLocks/>
              <a:stCxn id="160" idx="2"/>
              <a:endCxn id="185" idx="2"/>
            </p:cNvCxnSpPr>
            <p:nvPr userDrawn="1"/>
          </p:nvCxnSpPr>
          <p:spPr>
            <a:xfrm flipH="1">
              <a:off x="1146611" y="6179786"/>
              <a:ext cx="1868537" cy="38086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041E8173-3727-455F-99BE-E6794C10CB67}"/>
                </a:ext>
              </a:extLst>
            </p:cNvPr>
            <p:cNvCxnSpPr>
              <a:cxnSpLocks/>
              <a:endCxn id="185" idx="5"/>
            </p:cNvCxnSpPr>
            <p:nvPr userDrawn="1"/>
          </p:nvCxnSpPr>
          <p:spPr>
            <a:xfrm flipH="1" flipV="1">
              <a:off x="1397887" y="6664731"/>
              <a:ext cx="704210" cy="27636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86AC3163-C984-49C3-82E5-FD2CDD25A901}"/>
                </a:ext>
              </a:extLst>
            </p:cNvPr>
            <p:cNvSpPr/>
            <p:nvPr userDrawn="1"/>
          </p:nvSpPr>
          <p:spPr>
            <a:xfrm rot="20563470">
              <a:off x="-9517" y="3406988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6D57681-E99A-49FB-91AF-BB7C291CEEB4}"/>
                </a:ext>
              </a:extLst>
            </p:cNvPr>
            <p:cNvSpPr/>
            <p:nvPr userDrawn="1"/>
          </p:nvSpPr>
          <p:spPr>
            <a:xfrm>
              <a:off x="1730610" y="2795084"/>
              <a:ext cx="310242" cy="31024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1DB81709-4C85-44BD-8F24-1755333D9F54}"/>
                </a:ext>
              </a:extLst>
            </p:cNvPr>
            <p:cNvSpPr/>
            <p:nvPr userDrawn="1"/>
          </p:nvSpPr>
          <p:spPr>
            <a:xfrm>
              <a:off x="389430" y="2542039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01C3F4FF-B7DB-4C59-A83C-8432C444C4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53547" y="3593471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E85FCD3C-ACC7-4C83-9CFD-EC2F05FC98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146611" y="6413455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E6F91D8-3DDE-4F23-BD5B-88A30DAB8E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3056" y="5450957"/>
              <a:ext cx="294388" cy="2943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88B0F5D1-2A42-4812-B03D-7B4367157E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85988" y="4528587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2E55CC46-001F-4B7F-9196-036DCF756339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125106" y="4696105"/>
              <a:ext cx="889623" cy="16285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7B80878C-27F5-4D46-8BDB-3EAC04E3A5A1}"/>
                </a:ext>
              </a:extLst>
            </p:cNvPr>
            <p:cNvCxnSpPr>
              <a:cxnSpLocks/>
              <a:stCxn id="183" idx="4"/>
              <a:endCxn id="184" idx="1"/>
            </p:cNvCxnSpPr>
            <p:nvPr userDrawn="1"/>
          </p:nvCxnSpPr>
          <p:spPr>
            <a:xfrm>
              <a:off x="536624" y="2836427"/>
              <a:ext cx="545664" cy="78578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49B82C3-A3D2-4626-B433-E7DB3E82FC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972557" y="2874980"/>
              <a:ext cx="196259" cy="196259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0756EF6C-0024-4A8A-A59D-537CDEF2CDB5}"/>
                </a:ext>
              </a:extLst>
            </p:cNvPr>
            <p:cNvCxnSpPr>
              <a:cxnSpLocks/>
              <a:stCxn id="190" idx="3"/>
              <a:endCxn id="154" idx="0"/>
            </p:cNvCxnSpPr>
            <p:nvPr userDrawn="1"/>
          </p:nvCxnSpPr>
          <p:spPr>
            <a:xfrm flipH="1">
              <a:off x="4536645" y="3042498"/>
              <a:ext cx="464653" cy="781995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D3681906-8BB5-446A-BB7C-8A27230428C2}"/>
                </a:ext>
              </a:extLst>
            </p:cNvPr>
            <p:cNvCxnSpPr>
              <a:cxnSpLocks/>
              <a:stCxn id="190" idx="2"/>
              <a:endCxn id="65" idx="6"/>
            </p:cNvCxnSpPr>
            <p:nvPr userDrawn="1"/>
          </p:nvCxnSpPr>
          <p:spPr>
            <a:xfrm flipH="1" flipV="1">
              <a:off x="3501498" y="2915999"/>
              <a:ext cx="1471059" cy="571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5A2A3B8B-AEED-41A5-A2CA-44FF8A451718}"/>
                </a:ext>
              </a:extLst>
            </p:cNvPr>
            <p:cNvCxnSpPr>
              <a:cxnSpLocks/>
              <a:stCxn id="183" idx="7"/>
              <a:endCxn id="67" idx="1"/>
            </p:cNvCxnSpPr>
            <p:nvPr userDrawn="1"/>
          </p:nvCxnSpPr>
          <p:spPr>
            <a:xfrm flipV="1">
              <a:off x="640706" y="1905029"/>
              <a:ext cx="785344" cy="68012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BA6C75D2-2813-4F89-82CE-DA96F6DB3A37}"/>
                </a:ext>
              </a:extLst>
            </p:cNvPr>
            <p:cNvCxnSpPr>
              <a:cxnSpLocks/>
              <a:endCxn id="183" idx="1"/>
            </p:cNvCxnSpPr>
            <p:nvPr userDrawn="1"/>
          </p:nvCxnSpPr>
          <p:spPr>
            <a:xfrm>
              <a:off x="-60734" y="2344833"/>
              <a:ext cx="493276" cy="24031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hord 194">
              <a:extLst>
                <a:ext uri="{FF2B5EF4-FFF2-40B4-BE49-F238E27FC236}">
                  <a16:creationId xmlns:a16="http://schemas.microsoft.com/office/drawing/2014/main" id="{42935506-8F11-40A9-83A3-E4049B70F85D}"/>
                </a:ext>
              </a:extLst>
            </p:cNvPr>
            <p:cNvSpPr>
              <a:spLocks noChangeAspect="1"/>
            </p:cNvSpPr>
            <p:nvPr userDrawn="1"/>
          </p:nvSpPr>
          <p:spPr>
            <a:xfrm rot="5400000" flipH="1">
              <a:off x="-98982" y="4723943"/>
              <a:ext cx="224088" cy="224088"/>
            </a:xfrm>
            <a:prstGeom prst="chord">
              <a:avLst>
                <a:gd name="adj1" fmla="val 10550803"/>
                <a:gd name="adj2" fmla="val 185318"/>
              </a:avLst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5D907A4A-8315-4AD1-BB0E-CF9E1887E73F}"/>
                </a:ext>
              </a:extLst>
            </p:cNvPr>
            <p:cNvCxnSpPr>
              <a:cxnSpLocks/>
              <a:stCxn id="186" idx="3"/>
            </p:cNvCxnSpPr>
            <p:nvPr userDrawn="1"/>
          </p:nvCxnSpPr>
          <p:spPr>
            <a:xfrm flipH="1">
              <a:off x="0" y="5702233"/>
              <a:ext cx="886168" cy="56479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93A3420E-422C-484D-9DCD-7937E804DC24}"/>
                </a:ext>
              </a:extLst>
            </p:cNvPr>
            <p:cNvCxnSpPr>
              <a:cxnSpLocks/>
              <a:stCxn id="182" idx="6"/>
              <a:endCxn id="65" idx="1"/>
            </p:cNvCxnSpPr>
            <p:nvPr userDrawn="1"/>
          </p:nvCxnSpPr>
          <p:spPr>
            <a:xfrm flipV="1">
              <a:off x="2040852" y="2934851"/>
              <a:ext cx="1254476" cy="1535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A5FA1B4D-520F-4D9A-A9C0-410FEB5EF39D}"/>
                </a:ext>
              </a:extLst>
            </p:cNvPr>
            <p:cNvCxnSpPr>
              <a:cxnSpLocks/>
              <a:stCxn id="182" idx="5"/>
              <a:endCxn id="158" idx="0"/>
            </p:cNvCxnSpPr>
            <p:nvPr userDrawn="1"/>
          </p:nvCxnSpPr>
          <p:spPr>
            <a:xfrm>
              <a:off x="1995418" y="3059892"/>
              <a:ext cx="515698" cy="58950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C2FB801B-11C9-4D21-B32B-C79E1861BFF6}"/>
                </a:ext>
              </a:extLst>
            </p:cNvPr>
            <p:cNvCxnSpPr>
              <a:cxnSpLocks/>
              <a:stCxn id="67" idx="0"/>
              <a:endCxn id="182" idx="0"/>
            </p:cNvCxnSpPr>
            <p:nvPr userDrawn="1"/>
          </p:nvCxnSpPr>
          <p:spPr>
            <a:xfrm>
              <a:off x="1505277" y="1937846"/>
              <a:ext cx="380454" cy="85723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711B41A-2280-41FF-A35D-F0F1D21D5DAC}"/>
                </a:ext>
              </a:extLst>
            </p:cNvPr>
            <p:cNvCxnSpPr>
              <a:cxnSpLocks/>
              <a:stCxn id="187" idx="5"/>
              <a:endCxn id="159" idx="7"/>
            </p:cNvCxnSpPr>
            <p:nvPr userDrawn="1"/>
          </p:nvCxnSpPr>
          <p:spPr>
            <a:xfrm>
              <a:off x="1153506" y="4696105"/>
              <a:ext cx="1042227" cy="364144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73BCE6A-65BF-422D-B514-8528E52265A8}"/>
                </a:ext>
              </a:extLst>
            </p:cNvPr>
            <p:cNvCxnSpPr>
              <a:cxnSpLocks/>
              <a:stCxn id="154" idx="7"/>
              <a:endCxn id="65" idx="7"/>
            </p:cNvCxnSpPr>
            <p:nvPr userDrawn="1"/>
          </p:nvCxnSpPr>
          <p:spPr>
            <a:xfrm flipH="1" flipV="1">
              <a:off x="3446634" y="2981907"/>
              <a:ext cx="1005609" cy="85776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926C455-C102-4416-8236-1E45FDF4DE74}"/>
                </a:ext>
              </a:extLst>
            </p:cNvPr>
            <p:cNvCxnSpPr>
              <a:cxnSpLocks/>
              <a:stCxn id="83" idx="7"/>
              <a:endCxn id="190" idx="0"/>
            </p:cNvCxnSpPr>
            <p:nvPr userDrawn="1"/>
          </p:nvCxnSpPr>
          <p:spPr>
            <a:xfrm>
              <a:off x="5065787" y="2247314"/>
              <a:ext cx="4900" cy="62766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95FFCDB-8299-430F-8696-050827A70C4F}"/>
                </a:ext>
              </a:extLst>
            </p:cNvPr>
            <p:cNvCxnSpPr>
              <a:cxnSpLocks/>
              <a:stCxn id="157" idx="7"/>
              <a:endCxn id="72" idx="0"/>
            </p:cNvCxnSpPr>
            <p:nvPr userDrawn="1"/>
          </p:nvCxnSpPr>
          <p:spPr>
            <a:xfrm flipH="1" flipV="1">
              <a:off x="6285610" y="2383792"/>
              <a:ext cx="270102" cy="78461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94177999-5E26-4FC5-BA0A-8DC88342C4B6}"/>
                </a:ext>
              </a:extLst>
            </p:cNvPr>
            <p:cNvCxnSpPr>
              <a:cxnSpLocks/>
              <a:stCxn id="157" idx="6"/>
              <a:endCxn id="190" idx="5"/>
            </p:cNvCxnSpPr>
            <p:nvPr userDrawn="1"/>
          </p:nvCxnSpPr>
          <p:spPr>
            <a:xfrm flipH="1" flipV="1">
              <a:off x="5140075" y="3042498"/>
              <a:ext cx="1393759" cy="1787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7AE023E-0DAF-4C16-93DD-F45931DD1DBD}"/>
                </a:ext>
              </a:extLst>
            </p:cNvPr>
            <p:cNvCxnSpPr>
              <a:cxnSpLocks/>
              <a:stCxn id="73" idx="0"/>
              <a:endCxn id="157" idx="1"/>
            </p:cNvCxnSpPr>
            <p:nvPr userDrawn="1"/>
          </p:nvCxnSpPr>
          <p:spPr>
            <a:xfrm flipH="1">
              <a:off x="6661348" y="1834225"/>
              <a:ext cx="1076455" cy="1334183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1145FB8-8712-4504-84D1-C9CEDE4C59DF}"/>
                </a:ext>
              </a:extLst>
            </p:cNvPr>
            <p:cNvCxnSpPr>
              <a:cxnSpLocks/>
              <a:stCxn id="213" idx="0"/>
              <a:endCxn id="212" idx="4"/>
            </p:cNvCxnSpPr>
            <p:nvPr userDrawn="1"/>
          </p:nvCxnSpPr>
          <p:spPr>
            <a:xfrm>
              <a:off x="9621563" y="3044363"/>
              <a:ext cx="760622" cy="316136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E6455B68-5E2B-49CB-A34B-DAF796F677AA}"/>
                </a:ext>
              </a:extLst>
            </p:cNvPr>
            <p:cNvCxnSpPr>
              <a:cxnSpLocks/>
              <a:stCxn id="81" idx="0"/>
              <a:endCxn id="212" idx="5"/>
            </p:cNvCxnSpPr>
            <p:nvPr userDrawn="1"/>
          </p:nvCxnSpPr>
          <p:spPr>
            <a:xfrm>
              <a:off x="10349083" y="2680523"/>
              <a:ext cx="90128" cy="61593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2A2449F-2499-4F3E-B8D0-294DD0599DDA}"/>
                </a:ext>
              </a:extLst>
            </p:cNvPr>
            <p:cNvCxnSpPr>
              <a:cxnSpLocks/>
              <a:stCxn id="80" idx="0"/>
              <a:endCxn id="213" idx="6"/>
            </p:cNvCxnSpPr>
            <p:nvPr userDrawn="1"/>
          </p:nvCxnSpPr>
          <p:spPr>
            <a:xfrm>
              <a:off x="9306676" y="1739765"/>
              <a:ext cx="245878" cy="116196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6EF37D6A-64B1-4CDF-98AD-FE4D6CCB6C1E}"/>
                </a:ext>
              </a:extLst>
            </p:cNvPr>
            <p:cNvCxnSpPr>
              <a:cxnSpLocks/>
              <a:stCxn id="157" idx="1"/>
              <a:endCxn id="214" idx="5"/>
            </p:cNvCxnSpPr>
            <p:nvPr userDrawn="1"/>
          </p:nvCxnSpPr>
          <p:spPr>
            <a:xfrm>
              <a:off x="6661348" y="3168408"/>
              <a:ext cx="1391015" cy="1902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A5B6DD24-A95E-4F96-B2AC-54C08CF59564}"/>
                </a:ext>
              </a:extLst>
            </p:cNvPr>
            <p:cNvCxnSpPr>
              <a:cxnSpLocks/>
              <a:stCxn id="73" idx="0"/>
              <a:endCxn id="214" idx="5"/>
            </p:cNvCxnSpPr>
            <p:nvPr userDrawn="1"/>
          </p:nvCxnSpPr>
          <p:spPr>
            <a:xfrm>
              <a:off x="7737803" y="1834225"/>
              <a:ext cx="314560" cy="1353211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04502ED-BFCC-4C99-9615-AE6EF16F2419}"/>
                </a:ext>
              </a:extLst>
            </p:cNvPr>
            <p:cNvCxnSpPr>
              <a:cxnSpLocks/>
              <a:stCxn id="214" idx="7"/>
              <a:endCxn id="213" idx="4"/>
            </p:cNvCxnSpPr>
            <p:nvPr userDrawn="1"/>
          </p:nvCxnSpPr>
          <p:spPr>
            <a:xfrm flipV="1">
              <a:off x="8152134" y="2970735"/>
              <a:ext cx="1257783" cy="251410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DE4CE4C3-0AFC-4D67-A44F-C8C7BC50BD61}"/>
                </a:ext>
              </a:extLst>
            </p:cNvPr>
            <p:cNvSpPr/>
            <p:nvPr userDrawn="1"/>
          </p:nvSpPr>
          <p:spPr>
            <a:xfrm rot="17350916" flipV="1">
              <a:off x="10375964" y="3285269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54AD1F0E-F80F-4C30-A650-9410B1529BD4}"/>
                </a:ext>
              </a:extLst>
            </p:cNvPr>
            <p:cNvSpPr/>
            <p:nvPr userDrawn="1"/>
          </p:nvSpPr>
          <p:spPr>
            <a:xfrm rot="17350916" flipV="1">
              <a:off x="9403696" y="2895505"/>
              <a:ext cx="224088" cy="224088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4A0F734F-EBC3-4919-B1B4-79D48712BC27}"/>
                </a:ext>
              </a:extLst>
            </p:cNvPr>
            <p:cNvSpPr>
              <a:spLocks noChangeAspect="1"/>
            </p:cNvSpPr>
            <p:nvPr userDrawn="1"/>
          </p:nvSpPr>
          <p:spPr>
            <a:xfrm rot="17350916" flipV="1">
              <a:off x="8010198" y="3179980"/>
              <a:ext cx="149392" cy="149392"/>
            </a:xfrm>
            <a:prstGeom prst="ellips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BF98D7D7-7844-4B59-9E70-1BFBFF56EACF}"/>
                </a:ext>
              </a:extLst>
            </p:cNvPr>
            <p:cNvCxnSpPr>
              <a:cxnSpLocks/>
              <a:stCxn id="78" idx="0"/>
              <a:endCxn id="212" idx="7"/>
            </p:cNvCxnSpPr>
            <p:nvPr userDrawn="1"/>
          </p:nvCxnSpPr>
          <p:spPr>
            <a:xfrm flipH="1">
              <a:off x="10588868" y="2983008"/>
              <a:ext cx="1256853" cy="365508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FED3C2B3-E2A8-412F-8091-331DF46D4365}"/>
                </a:ext>
              </a:extLst>
            </p:cNvPr>
            <p:cNvCxnSpPr>
              <a:cxnSpLocks/>
              <a:endCxn id="78" idx="7"/>
            </p:cNvCxnSpPr>
            <p:nvPr userDrawn="1"/>
          </p:nvCxnSpPr>
          <p:spPr>
            <a:xfrm flipH="1" flipV="1">
              <a:off x="11930123" y="2967834"/>
              <a:ext cx="291194" cy="286842"/>
            </a:xfrm>
            <a:prstGeom prst="line">
              <a:avLst/>
            </a:prstGeom>
            <a:grpFill/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240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242D0-D887-461F-9250-0F52FE809651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6212D-90CD-490E-8092-1DDF31C58A3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87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https://freexbcodes.com/wp-content/uploads/2020/06/top-10-project-management-tools-6.png" TargetMode="Externa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6879D6F-C4AF-4E70-9726-B8E7C93B041D}"/>
              </a:ext>
            </a:extLst>
          </p:cNvPr>
          <p:cNvGrpSpPr/>
          <p:nvPr/>
        </p:nvGrpSpPr>
        <p:grpSpPr>
          <a:xfrm>
            <a:off x="-99346" y="4625181"/>
            <a:ext cx="12313397" cy="2324710"/>
            <a:chOff x="-106856" y="4156895"/>
            <a:chExt cx="12313397" cy="232471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D58911A-AEA6-4DAA-A8C6-9D1F3E0B4166}"/>
                </a:ext>
              </a:extLst>
            </p:cNvPr>
            <p:cNvCxnSpPr>
              <a:cxnSpLocks/>
              <a:stCxn id="77" idx="7"/>
              <a:endCxn id="75" idx="2"/>
            </p:cNvCxnSpPr>
            <p:nvPr userDrawn="1"/>
          </p:nvCxnSpPr>
          <p:spPr>
            <a:xfrm flipV="1">
              <a:off x="1154476" y="4263630"/>
              <a:ext cx="1219575" cy="12007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4A2EB0-27F3-4885-A81D-3C02F2B1CE85}"/>
                </a:ext>
              </a:extLst>
            </p:cNvPr>
            <p:cNvCxnSpPr>
              <a:cxnSpLocks/>
              <a:stCxn id="75" idx="4"/>
              <a:endCxn id="97" idx="1"/>
            </p:cNvCxnSpPr>
            <p:nvPr userDrawn="1"/>
          </p:nvCxnSpPr>
          <p:spPr>
            <a:xfrm>
              <a:off x="2477073" y="4317774"/>
              <a:ext cx="385992" cy="9258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659837D-F282-4F0E-8DDD-58DF2F529F40}"/>
                </a:ext>
              </a:extLst>
            </p:cNvPr>
            <p:cNvCxnSpPr>
              <a:cxnSpLocks/>
              <a:stCxn id="80" idx="2"/>
              <a:endCxn id="95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34D9A19-BF8D-43CC-8644-4C231414ED44}"/>
                </a:ext>
              </a:extLst>
            </p:cNvPr>
            <p:cNvCxnSpPr>
              <a:cxnSpLocks/>
              <a:stCxn id="97" idx="5"/>
              <a:endCxn id="80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4F4761-C374-45C3-A97E-9E820E5A7CED}"/>
                </a:ext>
              </a:extLst>
            </p:cNvPr>
            <p:cNvCxnSpPr>
              <a:cxnSpLocks/>
              <a:stCxn id="75" idx="5"/>
              <a:endCxn id="96" idx="1"/>
            </p:cNvCxnSpPr>
            <p:nvPr userDrawn="1"/>
          </p:nvCxnSpPr>
          <p:spPr>
            <a:xfrm>
              <a:off x="2525482" y="4277477"/>
              <a:ext cx="1108398" cy="9355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F0FEC5-1050-4E7E-B9E3-2CE44360273E}"/>
                </a:ext>
              </a:extLst>
            </p:cNvPr>
            <p:cNvCxnSpPr>
              <a:cxnSpLocks/>
              <a:stCxn id="80" idx="0"/>
              <a:endCxn id="96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F7C70C0-FF61-4D1E-8E62-209F93806885}"/>
                </a:ext>
              </a:extLst>
            </p:cNvPr>
            <p:cNvCxnSpPr>
              <a:cxnSpLocks/>
              <a:stCxn id="97" idx="3"/>
              <a:endCxn id="95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6E8DB59-14B4-4A82-AC61-ACB73C58978D}"/>
                </a:ext>
              </a:extLst>
            </p:cNvPr>
            <p:cNvCxnSpPr>
              <a:cxnSpLocks/>
              <a:stCxn id="75" idx="6"/>
              <a:endCxn id="82" idx="1"/>
            </p:cNvCxnSpPr>
            <p:nvPr userDrawn="1"/>
          </p:nvCxnSpPr>
          <p:spPr>
            <a:xfrm>
              <a:off x="2531217" y="4214752"/>
              <a:ext cx="1935721" cy="7219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6E1C14D-2206-4C08-954D-F78C4D8E3490}"/>
                </a:ext>
              </a:extLst>
            </p:cNvPr>
            <p:cNvCxnSpPr>
              <a:cxnSpLocks/>
              <a:stCxn id="80" idx="7"/>
              <a:endCxn id="82" idx="3"/>
            </p:cNvCxnSpPr>
            <p:nvPr userDrawn="1"/>
          </p:nvCxnSpPr>
          <p:spPr>
            <a:xfrm flipV="1">
              <a:off x="3838367" y="5053127"/>
              <a:ext cx="628571" cy="1015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3D54326-D6C5-4D53-A1B0-89A38B7D2EC8}"/>
                </a:ext>
              </a:extLst>
            </p:cNvPr>
            <p:cNvCxnSpPr>
              <a:cxnSpLocks/>
              <a:stCxn id="97" idx="6"/>
              <a:endCxn id="96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63757F6-1EF1-480C-B613-3ED0B13FE300}"/>
                </a:ext>
              </a:extLst>
            </p:cNvPr>
            <p:cNvCxnSpPr>
              <a:cxnSpLocks/>
              <a:stCxn id="79" idx="0"/>
              <a:endCxn id="95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7892F1B-37EF-4ECD-B6FA-0D991E753E71}"/>
                </a:ext>
              </a:extLst>
            </p:cNvPr>
            <p:cNvCxnSpPr>
              <a:cxnSpLocks/>
              <a:stCxn id="96" idx="6"/>
              <a:endCxn id="82" idx="2"/>
            </p:cNvCxnSpPr>
            <p:nvPr userDrawn="1"/>
          </p:nvCxnSpPr>
          <p:spPr>
            <a:xfrm flipV="1">
              <a:off x="3727539" y="4994935"/>
              <a:ext cx="715295" cy="25686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81DC2AA-98B1-43BA-A3AD-CC97C439AEC2}"/>
                </a:ext>
              </a:extLst>
            </p:cNvPr>
            <p:cNvCxnSpPr>
              <a:cxnSpLocks/>
              <a:stCxn id="81" idx="0"/>
              <a:endCxn id="82" idx="4"/>
            </p:cNvCxnSpPr>
            <p:nvPr userDrawn="1"/>
          </p:nvCxnSpPr>
          <p:spPr>
            <a:xfrm flipH="1" flipV="1">
              <a:off x="4525130" y="5077231"/>
              <a:ext cx="51029" cy="83812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0F9BA8-D608-4578-BE8B-002A895E5F80}"/>
                </a:ext>
              </a:extLst>
            </p:cNvPr>
            <p:cNvCxnSpPr>
              <a:cxnSpLocks/>
              <a:stCxn id="84" idx="1"/>
              <a:endCxn id="82" idx="5"/>
            </p:cNvCxnSpPr>
            <p:nvPr userDrawn="1"/>
          </p:nvCxnSpPr>
          <p:spPr>
            <a:xfrm flipH="1" flipV="1">
              <a:off x="4583322" y="5053127"/>
              <a:ext cx="1061056" cy="95759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698A60C-6206-490A-B161-424BC464E644}"/>
                </a:ext>
              </a:extLst>
            </p:cNvPr>
            <p:cNvCxnSpPr>
              <a:cxnSpLocks/>
              <a:stCxn id="84" idx="0"/>
              <a:endCxn id="83" idx="4"/>
            </p:cNvCxnSpPr>
            <p:nvPr userDrawn="1"/>
          </p:nvCxnSpPr>
          <p:spPr>
            <a:xfrm flipV="1">
              <a:off x="5683173" y="4739274"/>
              <a:ext cx="213596" cy="12553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A92BAB8-FB35-4B26-B662-640A25824A03}"/>
                </a:ext>
              </a:extLst>
            </p:cNvPr>
            <p:cNvCxnSpPr>
              <a:cxnSpLocks/>
              <a:stCxn id="83" idx="2"/>
              <a:endCxn id="82" idx="6"/>
            </p:cNvCxnSpPr>
            <p:nvPr userDrawn="1"/>
          </p:nvCxnSpPr>
          <p:spPr>
            <a:xfrm flipH="1">
              <a:off x="4607426" y="4656978"/>
              <a:ext cx="1207047" cy="33795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93A45F8-80E6-4F85-9790-AE67AD3D2686}"/>
                </a:ext>
              </a:extLst>
            </p:cNvPr>
            <p:cNvCxnSpPr>
              <a:cxnSpLocks/>
              <a:stCxn id="83" idx="7"/>
              <a:endCxn id="91" idx="2"/>
            </p:cNvCxnSpPr>
            <p:nvPr userDrawn="1"/>
          </p:nvCxnSpPr>
          <p:spPr>
            <a:xfrm flipV="1">
              <a:off x="5954961" y="4275760"/>
              <a:ext cx="2410819" cy="32302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8FCD8F1-7408-449E-AA7D-590D5BFF8158}"/>
                </a:ext>
              </a:extLst>
            </p:cNvPr>
            <p:cNvCxnSpPr>
              <a:cxnSpLocks/>
              <a:stCxn id="83" idx="6"/>
              <a:endCxn id="90" idx="2"/>
            </p:cNvCxnSpPr>
            <p:nvPr userDrawn="1"/>
          </p:nvCxnSpPr>
          <p:spPr>
            <a:xfrm>
              <a:off x="5979065" y="4656978"/>
              <a:ext cx="765030" cy="57735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4BFBF35-DB52-4DE4-B6B9-B9DA4F4C180B}"/>
                </a:ext>
              </a:extLst>
            </p:cNvPr>
            <p:cNvCxnSpPr>
              <a:cxnSpLocks/>
              <a:stCxn id="90" idx="7"/>
              <a:endCxn id="91" idx="3"/>
            </p:cNvCxnSpPr>
            <p:nvPr userDrawn="1"/>
          </p:nvCxnSpPr>
          <p:spPr>
            <a:xfrm flipV="1">
              <a:off x="6884583" y="4314555"/>
              <a:ext cx="1497266" cy="8615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E61D774-FBAB-4A83-8CF1-44F41494E634}"/>
                </a:ext>
              </a:extLst>
            </p:cNvPr>
            <p:cNvCxnSpPr>
              <a:cxnSpLocks/>
              <a:stCxn id="76" idx="0"/>
              <a:endCxn id="75" idx="3"/>
            </p:cNvCxnSpPr>
            <p:nvPr userDrawn="1"/>
          </p:nvCxnSpPr>
          <p:spPr>
            <a:xfrm flipV="1">
              <a:off x="2095501" y="4312039"/>
              <a:ext cx="318847" cy="12696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6D4CA69-22F9-4BB7-ACE6-D2A4FB78CCC1}"/>
                </a:ext>
              </a:extLst>
            </p:cNvPr>
            <p:cNvCxnSpPr>
              <a:cxnSpLocks/>
              <a:stCxn id="95" idx="2"/>
              <a:endCxn id="76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C44E27F-0128-418E-9D75-53A3C0B67DC1}"/>
                </a:ext>
              </a:extLst>
            </p:cNvPr>
            <p:cNvCxnSpPr>
              <a:cxnSpLocks/>
              <a:stCxn id="79" idx="1"/>
              <a:endCxn id="76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BA01F6F-E5B8-441E-BB08-C1875605C973}"/>
                </a:ext>
              </a:extLst>
            </p:cNvPr>
            <p:cNvCxnSpPr>
              <a:cxnSpLocks/>
              <a:stCxn id="78" idx="7"/>
              <a:endCxn id="76" idx="3"/>
            </p:cNvCxnSpPr>
            <p:nvPr userDrawn="1"/>
          </p:nvCxnSpPr>
          <p:spPr>
            <a:xfrm flipV="1">
              <a:off x="1478954" y="5729711"/>
              <a:ext cx="555221" cy="5381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A46DFCA-5638-4A0C-B53E-7634C1EE73CD}"/>
                </a:ext>
              </a:extLst>
            </p:cNvPr>
            <p:cNvCxnSpPr>
              <a:cxnSpLocks/>
              <a:stCxn id="77" idx="6"/>
              <a:endCxn id="76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235DDD6-7E3B-4AD2-B1F4-C4749E139F28}"/>
                </a:ext>
              </a:extLst>
            </p:cNvPr>
            <p:cNvCxnSpPr>
              <a:cxnSpLocks/>
              <a:stCxn id="100" idx="7"/>
              <a:endCxn id="77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CF87482-4480-442D-9316-D86380451CC8}"/>
                </a:ext>
              </a:extLst>
            </p:cNvPr>
            <p:cNvCxnSpPr>
              <a:cxnSpLocks/>
              <a:stCxn id="100" idx="6"/>
              <a:endCxn id="78" idx="2"/>
            </p:cNvCxnSpPr>
            <p:nvPr userDrawn="1"/>
          </p:nvCxnSpPr>
          <p:spPr>
            <a:xfrm>
              <a:off x="420056" y="6174425"/>
              <a:ext cx="965239" cy="1322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B9DC464-A163-4A03-8ED3-0601AF51FA4C}"/>
                </a:ext>
              </a:extLst>
            </p:cNvPr>
            <p:cNvCxnSpPr>
              <a:cxnSpLocks/>
              <a:stCxn id="100" idx="5"/>
            </p:cNvCxnSpPr>
            <p:nvPr userDrawn="1"/>
          </p:nvCxnSpPr>
          <p:spPr>
            <a:xfrm>
              <a:off x="403987" y="6213220"/>
              <a:ext cx="156557" cy="1988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E0FE7AC-F4FA-4777-801B-0DDE1682C9DF}"/>
                </a:ext>
              </a:extLst>
            </p:cNvPr>
            <p:cNvCxnSpPr>
              <a:cxnSpLocks/>
              <a:stCxn id="78" idx="6"/>
              <a:endCxn id="79" idx="2"/>
            </p:cNvCxnSpPr>
            <p:nvPr userDrawn="1"/>
          </p:nvCxnSpPr>
          <p:spPr>
            <a:xfrm>
              <a:off x="1495023" y="6306695"/>
              <a:ext cx="1196844" cy="5708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CD1AA40-4CF4-407D-AC1F-EF4CAC635D2A}"/>
                </a:ext>
              </a:extLst>
            </p:cNvPr>
            <p:cNvCxnSpPr>
              <a:cxnSpLocks/>
              <a:stCxn id="79" idx="6"/>
              <a:endCxn id="80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B81DE15-F0C4-4E6C-AE22-FD87EDD069D1}"/>
                </a:ext>
              </a:extLst>
            </p:cNvPr>
            <p:cNvCxnSpPr>
              <a:cxnSpLocks/>
              <a:stCxn id="81" idx="2"/>
              <a:endCxn id="80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9A40CF7-7215-498F-85B8-0B962ACF04C5}"/>
                </a:ext>
              </a:extLst>
            </p:cNvPr>
            <p:cNvCxnSpPr>
              <a:cxnSpLocks/>
              <a:endCxn id="80" idx="5"/>
            </p:cNvCxnSpPr>
            <p:nvPr userDrawn="1"/>
          </p:nvCxnSpPr>
          <p:spPr>
            <a:xfrm flipH="1" flipV="1">
              <a:off x="3838367" y="6191291"/>
              <a:ext cx="293105" cy="2080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D02007B-FA04-4BC7-9D96-049CC015DD3D}"/>
                </a:ext>
              </a:extLst>
            </p:cNvPr>
            <p:cNvCxnSpPr>
              <a:cxnSpLocks/>
              <a:endCxn id="80" idx="4"/>
            </p:cNvCxnSpPr>
            <p:nvPr userDrawn="1"/>
          </p:nvCxnSpPr>
          <p:spPr>
            <a:xfrm flipV="1">
              <a:off x="3690313" y="6216693"/>
              <a:ext cx="86728" cy="20841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8593D84-552A-4312-ABAA-80E108F19814}"/>
                </a:ext>
              </a:extLst>
            </p:cNvPr>
            <p:cNvCxnSpPr>
              <a:cxnSpLocks/>
              <a:endCxn id="81" idx="4"/>
            </p:cNvCxnSpPr>
            <p:nvPr userDrawn="1"/>
          </p:nvCxnSpPr>
          <p:spPr>
            <a:xfrm flipH="1" flipV="1">
              <a:off x="4576159" y="6025080"/>
              <a:ext cx="101330" cy="3295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83E41CB-4E3E-4E83-BC2E-1DDB5D809C81}"/>
                </a:ext>
              </a:extLst>
            </p:cNvPr>
            <p:cNvCxnSpPr>
              <a:cxnSpLocks/>
              <a:stCxn id="84" idx="2"/>
              <a:endCxn id="81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0326FAE-D661-4C56-91D2-9FCB9D4D35DC}"/>
                </a:ext>
              </a:extLst>
            </p:cNvPr>
            <p:cNvCxnSpPr>
              <a:cxnSpLocks/>
              <a:stCxn id="84" idx="4"/>
            </p:cNvCxnSpPr>
            <p:nvPr userDrawn="1"/>
          </p:nvCxnSpPr>
          <p:spPr>
            <a:xfrm>
              <a:off x="5683173" y="6104383"/>
              <a:ext cx="131300" cy="32072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4A2AE60-80E5-426C-9FE0-376851688FD8}"/>
                </a:ext>
              </a:extLst>
            </p:cNvPr>
            <p:cNvCxnSpPr>
              <a:cxnSpLocks/>
              <a:stCxn id="85" idx="3"/>
            </p:cNvCxnSpPr>
            <p:nvPr userDrawn="1"/>
          </p:nvCxnSpPr>
          <p:spPr>
            <a:xfrm flipH="1">
              <a:off x="6585219" y="6176101"/>
              <a:ext cx="136087" cy="1785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4C82F78-8B6F-4024-A8D7-A75F5C7BA98F}"/>
                </a:ext>
              </a:extLst>
            </p:cNvPr>
            <p:cNvCxnSpPr>
              <a:cxnSpLocks/>
              <a:stCxn id="85" idx="2"/>
              <a:endCxn id="84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F01B53B-3B23-417C-987B-5949C2CAE032}"/>
                </a:ext>
              </a:extLst>
            </p:cNvPr>
            <p:cNvCxnSpPr>
              <a:cxnSpLocks/>
              <a:stCxn id="90" idx="4"/>
              <a:endCxn id="85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60238-A6E9-402E-8E13-018A54334835}"/>
                </a:ext>
              </a:extLst>
            </p:cNvPr>
            <p:cNvCxnSpPr>
              <a:cxnSpLocks/>
              <a:stCxn id="89" idx="3"/>
              <a:endCxn id="85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F57DEAB-EFB5-489D-9DFA-C63AE9067D0A}"/>
                </a:ext>
              </a:extLst>
            </p:cNvPr>
            <p:cNvCxnSpPr>
              <a:cxnSpLocks/>
              <a:stCxn id="89" idx="2"/>
              <a:endCxn id="90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F3FBC4A-37C0-41D6-9328-4C2910D1B88F}"/>
                </a:ext>
              </a:extLst>
            </p:cNvPr>
            <p:cNvCxnSpPr>
              <a:cxnSpLocks/>
              <a:stCxn id="89" idx="1"/>
              <a:endCxn id="91" idx="4"/>
            </p:cNvCxnSpPr>
            <p:nvPr userDrawn="1"/>
          </p:nvCxnSpPr>
          <p:spPr>
            <a:xfrm flipV="1">
              <a:off x="8015384" y="4330624"/>
              <a:ext cx="405260" cy="11376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9B81341-DA6E-4382-94DC-AE460F06A716}"/>
                </a:ext>
              </a:extLst>
            </p:cNvPr>
            <p:cNvCxnSpPr>
              <a:cxnSpLocks/>
              <a:stCxn id="87" idx="1"/>
              <a:endCxn id="91" idx="5"/>
            </p:cNvCxnSpPr>
            <p:nvPr userDrawn="1"/>
          </p:nvCxnSpPr>
          <p:spPr>
            <a:xfrm flipH="1" flipV="1">
              <a:off x="8459439" y="4314555"/>
              <a:ext cx="860791" cy="12467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8C912D4-D047-4D2F-9972-5940371E5345}"/>
                </a:ext>
              </a:extLst>
            </p:cNvPr>
            <p:cNvCxnSpPr>
              <a:cxnSpLocks/>
              <a:stCxn id="87" idx="0"/>
              <a:endCxn id="88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4DAE07E-D1D3-4CF0-AD9C-752476F0325C}"/>
                </a:ext>
              </a:extLst>
            </p:cNvPr>
            <p:cNvCxnSpPr>
              <a:cxnSpLocks/>
              <a:stCxn id="93" idx="0"/>
              <a:endCxn id="92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CF990A9-F37A-40B8-B2A9-9B0B0DB277AF}"/>
                </a:ext>
              </a:extLst>
            </p:cNvPr>
            <p:cNvCxnSpPr>
              <a:cxnSpLocks/>
              <a:endCxn id="92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3FD6FEE-FAE9-47A7-91CA-4CBF23369D07}"/>
                </a:ext>
              </a:extLst>
            </p:cNvPr>
            <p:cNvCxnSpPr>
              <a:cxnSpLocks/>
              <a:endCxn id="93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FDBAF4B-C202-4DCD-9F2E-4DFE6BEBA107}"/>
                </a:ext>
              </a:extLst>
            </p:cNvPr>
            <p:cNvCxnSpPr>
              <a:cxnSpLocks/>
              <a:endCxn id="94" idx="6"/>
            </p:cNvCxnSpPr>
            <p:nvPr userDrawn="1"/>
          </p:nvCxnSpPr>
          <p:spPr>
            <a:xfrm flipH="1">
              <a:off x="10916433" y="6269310"/>
              <a:ext cx="1246736" cy="1241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973D7C0-8FCC-4F2C-8B2B-092EA0DDCDF0}"/>
                </a:ext>
              </a:extLst>
            </p:cNvPr>
            <p:cNvCxnSpPr>
              <a:cxnSpLocks/>
              <a:stCxn id="94" idx="3"/>
              <a:endCxn id="86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5854ADD-27F2-4791-8B70-3C9449F2C8E1}"/>
                </a:ext>
              </a:extLst>
            </p:cNvPr>
            <p:cNvCxnSpPr>
              <a:cxnSpLocks/>
              <a:stCxn id="94" idx="1"/>
              <a:endCxn id="87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BDB38F0-B94F-4A55-BBFA-7A513D8A30A5}"/>
                </a:ext>
              </a:extLst>
            </p:cNvPr>
            <p:cNvCxnSpPr>
              <a:cxnSpLocks/>
              <a:stCxn id="93" idx="2"/>
              <a:endCxn id="87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2EB2AEF-6703-46BC-ACB0-3DA7C049E6FC}"/>
                </a:ext>
              </a:extLst>
            </p:cNvPr>
            <p:cNvCxnSpPr>
              <a:cxnSpLocks/>
              <a:stCxn id="92" idx="3"/>
              <a:endCxn id="87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015D005-2010-4CF2-AD3E-583C45365D3A}"/>
                </a:ext>
              </a:extLst>
            </p:cNvPr>
            <p:cNvCxnSpPr>
              <a:cxnSpLocks/>
              <a:stCxn id="92" idx="2"/>
              <a:endCxn id="88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8693CCB-CFA6-4C06-8632-4E8F684D0010}"/>
                </a:ext>
              </a:extLst>
            </p:cNvPr>
            <p:cNvCxnSpPr>
              <a:cxnSpLocks/>
              <a:stCxn id="88" idx="1"/>
              <a:endCxn id="91" idx="6"/>
            </p:cNvCxnSpPr>
            <p:nvPr userDrawn="1"/>
          </p:nvCxnSpPr>
          <p:spPr>
            <a:xfrm flipH="1" flipV="1">
              <a:off x="8475508" y="4275760"/>
              <a:ext cx="749812" cy="4236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FA8700A-7F34-40F2-8379-5BFCE7BCEBDB}"/>
                </a:ext>
              </a:extLst>
            </p:cNvPr>
            <p:cNvCxnSpPr>
              <a:cxnSpLocks/>
              <a:stCxn id="87" idx="2"/>
              <a:endCxn id="89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C2062F5-CF56-43A9-BF91-CDE2907E717D}"/>
                </a:ext>
              </a:extLst>
            </p:cNvPr>
            <p:cNvCxnSpPr>
              <a:cxnSpLocks/>
              <a:stCxn id="86" idx="1"/>
              <a:endCxn id="89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6160B2-6B64-451C-A0C2-F745BEDD6284}"/>
                </a:ext>
              </a:extLst>
            </p:cNvPr>
            <p:cNvCxnSpPr>
              <a:cxnSpLocks/>
              <a:stCxn id="89" idx="4"/>
            </p:cNvCxnSpPr>
            <p:nvPr userDrawn="1"/>
          </p:nvCxnSpPr>
          <p:spPr>
            <a:xfrm flipH="1">
              <a:off x="7666790" y="5617366"/>
              <a:ext cx="378719" cy="7723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80C3549-4C01-434E-B2A7-D0E4D6110C47}"/>
                </a:ext>
              </a:extLst>
            </p:cNvPr>
            <p:cNvCxnSpPr>
              <a:cxnSpLocks/>
              <a:stCxn id="85" idx="5"/>
            </p:cNvCxnSpPr>
            <p:nvPr userDrawn="1"/>
          </p:nvCxnSpPr>
          <p:spPr>
            <a:xfrm>
              <a:off x="6837690" y="6176101"/>
              <a:ext cx="93100" cy="18542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E78A952-886C-45EA-8D03-9AE2BA84F0CD}"/>
                </a:ext>
              </a:extLst>
            </p:cNvPr>
            <p:cNvCxnSpPr>
              <a:cxnSpLocks/>
              <a:stCxn id="86" idx="7"/>
              <a:endCxn id="87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8998D8F-7688-4580-844E-C55137C9183C}"/>
                </a:ext>
              </a:extLst>
            </p:cNvPr>
            <p:cNvCxnSpPr>
              <a:cxnSpLocks/>
              <a:stCxn id="84" idx="7"/>
              <a:endCxn id="90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6FAB9F30-9B93-44AC-BC4C-838F4604819E}"/>
                </a:ext>
              </a:extLst>
            </p:cNvPr>
            <p:cNvCxnSpPr>
              <a:cxnSpLocks/>
              <a:stCxn id="94" idx="7"/>
              <a:endCxn id="93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3F9FDF5-2D9B-49EE-8C9A-1A3EE1F987F3}"/>
                </a:ext>
              </a:extLst>
            </p:cNvPr>
            <p:cNvSpPr/>
            <p:nvPr userDrawn="1"/>
          </p:nvSpPr>
          <p:spPr>
            <a:xfrm rot="20563470">
              <a:off x="2370338" y="415689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431CC68-4FFB-4EC9-9137-43E3273C8E2D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8761845C-27E2-40EC-82E4-64EFD865F285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C2B3A44-6E99-4056-9FF9-7904FB4C32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25183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62C16FF-F2CB-458C-AD6A-EC4A7CDF373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8FE4A36-263F-4A95-98A7-FDA32A7B7281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8411D474-9EC5-4651-AAFE-EA6CB9B7BD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AAFBC7A-4D71-4545-A2A5-E204DF4D39C0}"/>
                </a:ext>
              </a:extLst>
            </p:cNvPr>
            <p:cNvSpPr/>
            <p:nvPr userDrawn="1"/>
          </p:nvSpPr>
          <p:spPr>
            <a:xfrm>
              <a:off x="4442834" y="491263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CF13C9CD-6433-4982-A204-AD7A7B4130BA}"/>
                </a:ext>
              </a:extLst>
            </p:cNvPr>
            <p:cNvSpPr/>
            <p:nvPr userDrawn="1"/>
          </p:nvSpPr>
          <p:spPr>
            <a:xfrm>
              <a:off x="5814473" y="457468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B34A8B5-96D2-4AB2-8DD6-3E392E954B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6C37AFD-4EB7-4BEB-97D8-DE02C2653DD4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D1FDCB6-700A-4778-A1D4-57BDDCA292F1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10DB1E9-E44A-494C-B127-35A94C701755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B1FA71F-9856-4A58-B3DE-632A11B4124A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D2007708-B1A7-4F23-810B-5D9C1E5E0496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7C000C8-A03F-4E7E-AE5D-972F6554905E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DB4C3D9-5B41-4190-9677-F5B4FDAD6D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365780" y="422089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B9574BE6-23AF-40BB-9D40-9731EFBB4024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C30CFED6-3C53-4E45-AFC2-4D643C20478B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10BAB18-A1C0-4087-BDF0-5CC779CCC9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C5BE00D0-D485-4ACF-924B-AB0C01B7A4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02D9BD6-E575-4AB9-B037-55732594BB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A5D2DE0-25EB-4C3C-96C8-D5F96F831F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2BD7EF-F9C2-48BE-8C20-0D7D6A18A796}"/>
                </a:ext>
              </a:extLst>
            </p:cNvPr>
            <p:cNvCxnSpPr>
              <a:cxnSpLocks/>
              <a:stCxn id="97" idx="2"/>
              <a:endCxn id="76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643C596-B797-4FDB-80B9-E8F9E1CA5655}"/>
                </a:ext>
              </a:extLst>
            </p:cNvPr>
            <p:cNvCxnSpPr>
              <a:cxnSpLocks/>
              <a:stCxn id="77" idx="4"/>
              <a:endCxn id="78" idx="1"/>
            </p:cNvCxnSpPr>
            <p:nvPr userDrawn="1"/>
          </p:nvCxnSpPr>
          <p:spPr>
            <a:xfrm>
              <a:off x="1096284" y="5604901"/>
              <a:ext cx="305080" cy="6629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851BA63D-BA12-436F-B46B-47AD248AFD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A15FEF6-AA5F-44AC-98B2-A61C60CB60BE}"/>
                </a:ext>
              </a:extLst>
            </p:cNvPr>
            <p:cNvCxnSpPr>
              <a:cxnSpLocks/>
              <a:stCxn id="100" idx="3"/>
            </p:cNvCxnSpPr>
            <p:nvPr userDrawn="1"/>
          </p:nvCxnSpPr>
          <p:spPr>
            <a:xfrm flipH="1">
              <a:off x="200367" y="6213220"/>
              <a:ext cx="126030" cy="17649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B6D29A3-264C-4BB8-B39B-459056340F3F}"/>
                </a:ext>
              </a:extLst>
            </p:cNvPr>
            <p:cNvCxnSpPr>
              <a:cxnSpLocks/>
              <a:stCxn id="100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51D1828-3E6E-46B8-84D4-6EDE5DA33B6B}"/>
                </a:ext>
              </a:extLst>
            </p:cNvPr>
            <p:cNvCxnSpPr>
              <a:cxnSpLocks/>
              <a:stCxn id="100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B9F8E9FC-4D7B-4A21-81D6-06024E3AFF45}"/>
                </a:ext>
              </a:extLst>
            </p:cNvPr>
            <p:cNvCxnSpPr>
              <a:cxnSpLocks/>
              <a:endCxn id="77" idx="2"/>
            </p:cNvCxnSpPr>
            <p:nvPr userDrawn="1"/>
          </p:nvCxnSpPr>
          <p:spPr>
            <a:xfrm>
              <a:off x="-106856" y="5410804"/>
              <a:ext cx="1120844" cy="11180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230E4F81-5B7C-45F9-9D2E-D9D7BD72B32E}"/>
                </a:ext>
              </a:extLst>
            </p:cNvPr>
            <p:cNvCxnSpPr>
              <a:cxnSpLocks/>
              <a:endCxn id="84" idx="3"/>
            </p:cNvCxnSpPr>
            <p:nvPr userDrawn="1"/>
          </p:nvCxnSpPr>
          <p:spPr>
            <a:xfrm flipV="1">
              <a:off x="5350590" y="6088314"/>
              <a:ext cx="293788" cy="3014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42A4935E-80ED-491B-A5F3-6C2A8710F914}"/>
                </a:ext>
              </a:extLst>
            </p:cNvPr>
            <p:cNvCxnSpPr>
              <a:cxnSpLocks/>
              <a:stCxn id="77" idx="1"/>
              <a:endCxn id="259" idx="4"/>
            </p:cNvCxnSpPr>
            <p:nvPr/>
          </p:nvCxnSpPr>
          <p:spPr>
            <a:xfrm flipH="1" flipV="1">
              <a:off x="815541" y="4917940"/>
              <a:ext cx="222551" cy="5464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55602CAE-4D0C-4927-9970-853D10E05372}"/>
                </a:ext>
              </a:extLst>
            </p:cNvPr>
            <p:cNvSpPr/>
            <p:nvPr/>
          </p:nvSpPr>
          <p:spPr>
            <a:xfrm rot="20563470">
              <a:off x="737067" y="4799658"/>
              <a:ext cx="121012" cy="1210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81A8FF79-E441-4D92-9595-5C38610C2451}"/>
                </a:ext>
              </a:extLst>
            </p:cNvPr>
            <p:cNvCxnSpPr>
              <a:cxnSpLocks/>
              <a:stCxn id="259" idx="6"/>
              <a:endCxn id="75" idx="1"/>
            </p:cNvCxnSpPr>
            <p:nvPr/>
          </p:nvCxnSpPr>
          <p:spPr>
            <a:xfrm flipV="1">
              <a:off x="855349" y="4200905"/>
              <a:ext cx="1524437" cy="6412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502C0403-D627-433A-901C-0DF3C1E146C8}"/>
                </a:ext>
              </a:extLst>
            </p:cNvPr>
            <p:cNvCxnSpPr>
              <a:cxnSpLocks/>
              <a:endCxn id="259" idx="2"/>
            </p:cNvCxnSpPr>
            <p:nvPr/>
          </p:nvCxnSpPr>
          <p:spPr>
            <a:xfrm flipV="1">
              <a:off x="-73293" y="4878132"/>
              <a:ext cx="813090" cy="3562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31DFDE9-DA1D-4CA4-805D-323DA890E910}"/>
              </a:ext>
            </a:extLst>
          </p:cNvPr>
          <p:cNvGrpSpPr/>
          <p:nvPr/>
        </p:nvGrpSpPr>
        <p:grpSpPr>
          <a:xfrm flipH="1" flipV="1">
            <a:off x="-22050" y="-89633"/>
            <a:ext cx="12236101" cy="2534066"/>
            <a:chOff x="-29560" y="3947539"/>
            <a:chExt cx="12236101" cy="2534066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9AB0E971-439D-434D-9B00-C893E6AE80B8}"/>
                </a:ext>
              </a:extLst>
            </p:cNvPr>
            <p:cNvCxnSpPr>
              <a:cxnSpLocks/>
              <a:stCxn id="179" idx="7"/>
              <a:endCxn id="177" idx="2"/>
            </p:cNvCxnSpPr>
            <p:nvPr userDrawn="1"/>
          </p:nvCxnSpPr>
          <p:spPr>
            <a:xfrm flipV="1">
              <a:off x="1154476" y="4383308"/>
              <a:ext cx="1341801" cy="108110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B69F8D6-5989-49B5-B99A-1791D4FEFF65}"/>
                </a:ext>
              </a:extLst>
            </p:cNvPr>
            <p:cNvCxnSpPr>
              <a:cxnSpLocks/>
              <a:stCxn id="177" idx="4"/>
              <a:endCxn id="199" idx="1"/>
            </p:cNvCxnSpPr>
            <p:nvPr userDrawn="1"/>
          </p:nvCxnSpPr>
          <p:spPr>
            <a:xfrm>
              <a:off x="2599299" y="4437452"/>
              <a:ext cx="263766" cy="8061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A79F73B-7E3E-4EB1-9DB6-6C379C33C43D}"/>
                </a:ext>
              </a:extLst>
            </p:cNvPr>
            <p:cNvCxnSpPr>
              <a:cxnSpLocks/>
              <a:stCxn id="182" idx="2"/>
              <a:endCxn id="197" idx="6"/>
            </p:cNvCxnSpPr>
            <p:nvPr userDrawn="1"/>
          </p:nvCxnSpPr>
          <p:spPr>
            <a:xfrm flipH="1" flipV="1">
              <a:off x="2931675" y="5825521"/>
              <a:ext cx="758638" cy="3044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822FCA0-AC3D-4693-B44C-E8552E280590}"/>
                </a:ext>
              </a:extLst>
            </p:cNvPr>
            <p:cNvCxnSpPr>
              <a:cxnSpLocks/>
              <a:stCxn id="199" idx="5"/>
              <a:endCxn id="182" idx="1"/>
            </p:cNvCxnSpPr>
            <p:nvPr userDrawn="1"/>
          </p:nvCxnSpPr>
          <p:spPr>
            <a:xfrm>
              <a:off x="2940655" y="5321188"/>
              <a:ext cx="775060" cy="7474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8BA109F-25D7-4651-95BF-76AC5BD37B63}"/>
                </a:ext>
              </a:extLst>
            </p:cNvPr>
            <p:cNvCxnSpPr>
              <a:cxnSpLocks/>
              <a:stCxn id="177" idx="5"/>
              <a:endCxn id="198" idx="1"/>
            </p:cNvCxnSpPr>
            <p:nvPr userDrawn="1"/>
          </p:nvCxnSpPr>
          <p:spPr>
            <a:xfrm>
              <a:off x="2647708" y="4397155"/>
              <a:ext cx="986172" cy="8158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D8D5DA4-507E-438F-82C2-C08C4E1E0881}"/>
                </a:ext>
              </a:extLst>
            </p:cNvPr>
            <p:cNvCxnSpPr>
              <a:cxnSpLocks/>
              <a:stCxn id="182" idx="0"/>
              <a:endCxn id="198" idx="4"/>
            </p:cNvCxnSpPr>
            <p:nvPr userDrawn="1"/>
          </p:nvCxnSpPr>
          <p:spPr>
            <a:xfrm flipH="1" flipV="1">
              <a:off x="3672675" y="5306664"/>
              <a:ext cx="104366" cy="7365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07AF550-B607-4024-AEEF-29E958DBE6BC}"/>
                </a:ext>
              </a:extLst>
            </p:cNvPr>
            <p:cNvCxnSpPr>
              <a:cxnSpLocks/>
              <a:stCxn id="199" idx="3"/>
              <a:endCxn id="197" idx="0"/>
            </p:cNvCxnSpPr>
            <p:nvPr userDrawn="1"/>
          </p:nvCxnSpPr>
          <p:spPr>
            <a:xfrm flipH="1">
              <a:off x="2849379" y="5321188"/>
              <a:ext cx="13686" cy="4220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6FA3A8C-0909-4849-AE1F-431F98DE18F1}"/>
                </a:ext>
              </a:extLst>
            </p:cNvPr>
            <p:cNvCxnSpPr>
              <a:cxnSpLocks/>
              <a:stCxn id="177" idx="6"/>
              <a:endCxn id="184" idx="1"/>
            </p:cNvCxnSpPr>
            <p:nvPr userDrawn="1"/>
          </p:nvCxnSpPr>
          <p:spPr>
            <a:xfrm>
              <a:off x="2653443" y="4334430"/>
              <a:ext cx="2141528" cy="1810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50C16D0-163D-4E89-8A53-9D82E098353C}"/>
                </a:ext>
              </a:extLst>
            </p:cNvPr>
            <p:cNvCxnSpPr>
              <a:cxnSpLocks/>
              <a:stCxn id="182" idx="7"/>
              <a:endCxn id="184" idx="3"/>
            </p:cNvCxnSpPr>
            <p:nvPr userDrawn="1"/>
          </p:nvCxnSpPr>
          <p:spPr>
            <a:xfrm flipV="1">
              <a:off x="3838367" y="4631861"/>
              <a:ext cx="956604" cy="14367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A154D6C-41CA-4B3A-9419-088A8E6817DA}"/>
                </a:ext>
              </a:extLst>
            </p:cNvPr>
            <p:cNvCxnSpPr>
              <a:cxnSpLocks/>
              <a:stCxn id="199" idx="6"/>
              <a:endCxn id="198" idx="2"/>
            </p:cNvCxnSpPr>
            <p:nvPr userDrawn="1"/>
          </p:nvCxnSpPr>
          <p:spPr>
            <a:xfrm flipV="1">
              <a:off x="2956724" y="5251800"/>
              <a:ext cx="661087" cy="3059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6EB7699C-8DE9-4E73-A8DB-A8497B2330C3}"/>
                </a:ext>
              </a:extLst>
            </p:cNvPr>
            <p:cNvCxnSpPr>
              <a:cxnSpLocks/>
              <a:stCxn id="181" idx="0"/>
              <a:endCxn id="197" idx="4"/>
            </p:cNvCxnSpPr>
            <p:nvPr userDrawn="1"/>
          </p:nvCxnSpPr>
          <p:spPr>
            <a:xfrm flipV="1">
              <a:off x="2774163" y="5907817"/>
              <a:ext cx="75216" cy="37366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27A7859-EC21-45BD-BFFB-F82C9817D80C}"/>
                </a:ext>
              </a:extLst>
            </p:cNvPr>
            <p:cNvCxnSpPr>
              <a:cxnSpLocks/>
              <a:stCxn id="198" idx="6"/>
              <a:endCxn id="184" idx="2"/>
            </p:cNvCxnSpPr>
            <p:nvPr userDrawn="1"/>
          </p:nvCxnSpPr>
          <p:spPr>
            <a:xfrm flipV="1">
              <a:off x="3727539" y="4573669"/>
              <a:ext cx="1043328" cy="67813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6C49D1-87C8-4182-ACC6-2D0DA7A76195}"/>
                </a:ext>
              </a:extLst>
            </p:cNvPr>
            <p:cNvCxnSpPr>
              <a:cxnSpLocks/>
              <a:stCxn id="183" idx="7"/>
              <a:endCxn id="184" idx="4"/>
            </p:cNvCxnSpPr>
            <p:nvPr userDrawn="1"/>
          </p:nvCxnSpPr>
          <p:spPr>
            <a:xfrm flipV="1">
              <a:off x="4614954" y="4655965"/>
              <a:ext cx="238209" cy="1275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0259512-59C2-4B43-A134-068759611EEF}"/>
                </a:ext>
              </a:extLst>
            </p:cNvPr>
            <p:cNvCxnSpPr>
              <a:cxnSpLocks/>
              <a:stCxn id="186" idx="1"/>
              <a:endCxn id="184" idx="5"/>
            </p:cNvCxnSpPr>
            <p:nvPr userDrawn="1"/>
          </p:nvCxnSpPr>
          <p:spPr>
            <a:xfrm flipH="1" flipV="1">
              <a:off x="4911355" y="4631861"/>
              <a:ext cx="733023" cy="137886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12B235B-5F78-416E-9E19-4E6B018E3F68}"/>
                </a:ext>
              </a:extLst>
            </p:cNvPr>
            <p:cNvCxnSpPr>
              <a:cxnSpLocks/>
              <a:stCxn id="186" idx="0"/>
              <a:endCxn id="185" idx="4"/>
            </p:cNvCxnSpPr>
            <p:nvPr userDrawn="1"/>
          </p:nvCxnSpPr>
          <p:spPr>
            <a:xfrm flipH="1" flipV="1">
              <a:off x="5674058" y="5247253"/>
              <a:ext cx="9115" cy="74740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D74FB10-3CED-4536-82FF-03C6699F5890}"/>
                </a:ext>
              </a:extLst>
            </p:cNvPr>
            <p:cNvCxnSpPr>
              <a:cxnSpLocks/>
              <a:stCxn id="185" idx="2"/>
              <a:endCxn id="184" idx="6"/>
            </p:cNvCxnSpPr>
            <p:nvPr userDrawn="1"/>
          </p:nvCxnSpPr>
          <p:spPr>
            <a:xfrm flipH="1" flipV="1">
              <a:off x="4935459" y="4573669"/>
              <a:ext cx="656303" cy="5912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A17242A-FC5E-4C97-8333-C3ACEDA8C69F}"/>
                </a:ext>
              </a:extLst>
            </p:cNvPr>
            <p:cNvCxnSpPr>
              <a:cxnSpLocks/>
              <a:stCxn id="185" idx="7"/>
              <a:endCxn id="193" idx="2"/>
            </p:cNvCxnSpPr>
            <p:nvPr userDrawn="1"/>
          </p:nvCxnSpPr>
          <p:spPr>
            <a:xfrm flipV="1">
              <a:off x="5732250" y="4002403"/>
              <a:ext cx="1767242" cy="11043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3F5D9F83-D59D-488E-8D3E-FF92D54DB5D3}"/>
                </a:ext>
              </a:extLst>
            </p:cNvPr>
            <p:cNvCxnSpPr>
              <a:cxnSpLocks/>
              <a:stCxn id="185" idx="6"/>
              <a:endCxn id="192" idx="2"/>
            </p:cNvCxnSpPr>
            <p:nvPr userDrawn="1"/>
          </p:nvCxnSpPr>
          <p:spPr>
            <a:xfrm>
              <a:off x="5756354" y="5164957"/>
              <a:ext cx="987741" cy="693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7B7FA6A6-7B14-45EC-9CBD-CB60E48C3C73}"/>
                </a:ext>
              </a:extLst>
            </p:cNvPr>
            <p:cNvCxnSpPr>
              <a:cxnSpLocks/>
              <a:stCxn id="192" idx="7"/>
              <a:endCxn id="193" idx="3"/>
            </p:cNvCxnSpPr>
            <p:nvPr userDrawn="1"/>
          </p:nvCxnSpPr>
          <p:spPr>
            <a:xfrm flipV="1">
              <a:off x="6884583" y="4041198"/>
              <a:ext cx="630978" cy="11349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016BCC7-D239-4300-AAC1-C1EC3F57171D}"/>
                </a:ext>
              </a:extLst>
            </p:cNvPr>
            <p:cNvCxnSpPr>
              <a:cxnSpLocks/>
              <a:stCxn id="178" idx="0"/>
              <a:endCxn id="177" idx="3"/>
            </p:cNvCxnSpPr>
            <p:nvPr userDrawn="1"/>
          </p:nvCxnSpPr>
          <p:spPr>
            <a:xfrm flipV="1">
              <a:off x="2095501" y="4431717"/>
              <a:ext cx="441073" cy="11499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B3C322F-86C2-4F57-B398-337781D8CDD1}"/>
                </a:ext>
              </a:extLst>
            </p:cNvPr>
            <p:cNvCxnSpPr>
              <a:cxnSpLocks/>
              <a:stCxn id="197" idx="2"/>
              <a:endCxn id="178" idx="6"/>
            </p:cNvCxnSpPr>
            <p:nvPr userDrawn="1"/>
          </p:nvCxnSpPr>
          <p:spPr>
            <a:xfrm flipH="1" flipV="1">
              <a:off x="2182229" y="5668385"/>
              <a:ext cx="584854" cy="1571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42D4B7D-AC16-4A44-A2DB-ABF481A451E9}"/>
                </a:ext>
              </a:extLst>
            </p:cNvPr>
            <p:cNvCxnSpPr>
              <a:cxnSpLocks/>
              <a:stCxn id="181" idx="1"/>
              <a:endCxn id="178" idx="5"/>
            </p:cNvCxnSpPr>
            <p:nvPr userDrawn="1"/>
          </p:nvCxnSpPr>
          <p:spPr>
            <a:xfrm flipH="1" flipV="1">
              <a:off x="2156827" y="5729711"/>
              <a:ext cx="559144" cy="5758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AB26DCD6-DFF1-4BD4-A636-3C66C3AFDDD3}"/>
                </a:ext>
              </a:extLst>
            </p:cNvPr>
            <p:cNvCxnSpPr>
              <a:cxnSpLocks/>
              <a:stCxn id="180" idx="7"/>
              <a:endCxn id="178" idx="3"/>
            </p:cNvCxnSpPr>
            <p:nvPr userDrawn="1"/>
          </p:nvCxnSpPr>
          <p:spPr>
            <a:xfrm flipV="1">
              <a:off x="1478954" y="5729711"/>
              <a:ext cx="555221" cy="4429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AF2E11F8-6581-4992-99BF-9A1F86698282}"/>
                </a:ext>
              </a:extLst>
            </p:cNvPr>
            <p:cNvCxnSpPr>
              <a:cxnSpLocks/>
              <a:stCxn id="179" idx="6"/>
              <a:endCxn id="178" idx="2"/>
            </p:cNvCxnSpPr>
            <p:nvPr userDrawn="1"/>
          </p:nvCxnSpPr>
          <p:spPr>
            <a:xfrm>
              <a:off x="1178580" y="5522605"/>
              <a:ext cx="830193" cy="1457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1512A628-A8AE-4751-8D67-0E9C6883DB32}"/>
                </a:ext>
              </a:extLst>
            </p:cNvPr>
            <p:cNvCxnSpPr>
              <a:cxnSpLocks/>
              <a:stCxn id="202" idx="7"/>
              <a:endCxn id="179" idx="3"/>
            </p:cNvCxnSpPr>
            <p:nvPr userDrawn="1"/>
          </p:nvCxnSpPr>
          <p:spPr>
            <a:xfrm flipV="1">
              <a:off x="403987" y="5580797"/>
              <a:ext cx="634105" cy="55483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6BA7F2B-2684-4944-BEA0-D09D82A95DC6}"/>
                </a:ext>
              </a:extLst>
            </p:cNvPr>
            <p:cNvCxnSpPr>
              <a:cxnSpLocks/>
              <a:stCxn id="202" idx="6"/>
              <a:endCxn id="180" idx="2"/>
            </p:cNvCxnSpPr>
            <p:nvPr userDrawn="1"/>
          </p:nvCxnSpPr>
          <p:spPr>
            <a:xfrm>
              <a:off x="420056" y="6174425"/>
              <a:ext cx="965239" cy="370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BE78C3B-AFD6-417B-A970-354EB2B0E5FF}"/>
                </a:ext>
              </a:extLst>
            </p:cNvPr>
            <p:cNvCxnSpPr>
              <a:cxnSpLocks/>
              <a:stCxn id="202" idx="5"/>
            </p:cNvCxnSpPr>
            <p:nvPr userDrawn="1"/>
          </p:nvCxnSpPr>
          <p:spPr>
            <a:xfrm>
              <a:off x="403987" y="6213220"/>
              <a:ext cx="160004" cy="15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295BF08-178F-4268-81C1-19C9BD5DABB4}"/>
                </a:ext>
              </a:extLst>
            </p:cNvPr>
            <p:cNvCxnSpPr>
              <a:cxnSpLocks/>
              <a:stCxn id="180" idx="4"/>
            </p:cNvCxnSpPr>
            <p:nvPr/>
          </p:nvCxnSpPr>
          <p:spPr>
            <a:xfrm flipH="1">
              <a:off x="1440159" y="6266309"/>
              <a:ext cx="0" cy="1200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78F857F2-FCD7-4337-94C0-F0CC37F004D8}"/>
                </a:ext>
              </a:extLst>
            </p:cNvPr>
            <p:cNvCxnSpPr>
              <a:cxnSpLocks/>
              <a:stCxn id="180" idx="6"/>
              <a:endCxn id="181" idx="2"/>
            </p:cNvCxnSpPr>
            <p:nvPr userDrawn="1"/>
          </p:nvCxnSpPr>
          <p:spPr>
            <a:xfrm>
              <a:off x="1495023" y="6211445"/>
              <a:ext cx="1196844" cy="1523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200DE3A4-3417-428C-AF44-9BE4D151DB98}"/>
                </a:ext>
              </a:extLst>
            </p:cNvPr>
            <p:cNvCxnSpPr>
              <a:cxnSpLocks/>
              <a:stCxn id="181" idx="6"/>
              <a:endCxn id="182" idx="3"/>
            </p:cNvCxnSpPr>
            <p:nvPr userDrawn="1"/>
          </p:nvCxnSpPr>
          <p:spPr>
            <a:xfrm flipV="1">
              <a:off x="2856459" y="6191291"/>
              <a:ext cx="859256" cy="17249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E6853479-ECFD-414A-96F2-C5A9381D0D5D}"/>
                </a:ext>
              </a:extLst>
            </p:cNvPr>
            <p:cNvCxnSpPr>
              <a:cxnSpLocks/>
              <a:stCxn id="183" idx="2"/>
              <a:endCxn id="182" idx="6"/>
            </p:cNvCxnSpPr>
            <p:nvPr userDrawn="1"/>
          </p:nvCxnSpPr>
          <p:spPr>
            <a:xfrm flipH="1">
              <a:off x="3863769" y="5970216"/>
              <a:ext cx="657526" cy="159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16707629-A9FE-4B94-BB3F-CA83CA1118B4}"/>
                </a:ext>
              </a:extLst>
            </p:cNvPr>
            <p:cNvCxnSpPr>
              <a:cxnSpLocks/>
              <a:endCxn id="182" idx="5"/>
            </p:cNvCxnSpPr>
            <p:nvPr userDrawn="1"/>
          </p:nvCxnSpPr>
          <p:spPr>
            <a:xfrm flipH="1" flipV="1">
              <a:off x="3838367" y="6191291"/>
              <a:ext cx="345583" cy="2409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E57B2FBB-9663-4E1D-9226-891C5BE1FE9F}"/>
                </a:ext>
              </a:extLst>
            </p:cNvPr>
            <p:cNvCxnSpPr>
              <a:cxnSpLocks/>
              <a:endCxn id="182" idx="4"/>
            </p:cNvCxnSpPr>
            <p:nvPr userDrawn="1"/>
          </p:nvCxnSpPr>
          <p:spPr>
            <a:xfrm flipV="1">
              <a:off x="3690313" y="6216693"/>
              <a:ext cx="86728" cy="205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5332850-2B67-4619-AE16-40C104CC5EAD}"/>
                </a:ext>
              </a:extLst>
            </p:cNvPr>
            <p:cNvCxnSpPr>
              <a:cxnSpLocks/>
              <a:endCxn id="183" idx="4"/>
            </p:cNvCxnSpPr>
            <p:nvPr userDrawn="1"/>
          </p:nvCxnSpPr>
          <p:spPr>
            <a:xfrm flipH="1" flipV="1">
              <a:off x="4576159" y="6025080"/>
              <a:ext cx="117184" cy="3668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4D8361E-7339-4F74-973F-098F7119A02B}"/>
                </a:ext>
              </a:extLst>
            </p:cNvPr>
            <p:cNvCxnSpPr>
              <a:cxnSpLocks/>
              <a:stCxn id="186" idx="2"/>
              <a:endCxn id="183" idx="6"/>
            </p:cNvCxnSpPr>
            <p:nvPr userDrawn="1"/>
          </p:nvCxnSpPr>
          <p:spPr>
            <a:xfrm flipH="1" flipV="1">
              <a:off x="4631023" y="5970216"/>
              <a:ext cx="997286" cy="793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5CA7DCB-9E59-4A19-9D10-0FA48469259D}"/>
                </a:ext>
              </a:extLst>
            </p:cNvPr>
            <p:cNvCxnSpPr>
              <a:cxnSpLocks/>
              <a:stCxn id="186" idx="4"/>
            </p:cNvCxnSpPr>
            <p:nvPr userDrawn="1"/>
          </p:nvCxnSpPr>
          <p:spPr>
            <a:xfrm flipH="1">
              <a:off x="5683173" y="6104383"/>
              <a:ext cx="0" cy="25939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71B45549-55E7-4404-976F-3F5F13E24AE5}"/>
                </a:ext>
              </a:extLst>
            </p:cNvPr>
            <p:cNvCxnSpPr>
              <a:cxnSpLocks/>
              <a:stCxn id="187" idx="3"/>
            </p:cNvCxnSpPr>
            <p:nvPr userDrawn="1"/>
          </p:nvCxnSpPr>
          <p:spPr>
            <a:xfrm flipH="1">
              <a:off x="6499429" y="6176101"/>
              <a:ext cx="221877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CF4426AF-118C-4444-ACDC-A23251C4214E}"/>
                </a:ext>
              </a:extLst>
            </p:cNvPr>
            <p:cNvCxnSpPr>
              <a:cxnSpLocks/>
              <a:stCxn id="187" idx="2"/>
              <a:endCxn id="186" idx="6"/>
            </p:cNvCxnSpPr>
            <p:nvPr userDrawn="1"/>
          </p:nvCxnSpPr>
          <p:spPr>
            <a:xfrm flipH="1" flipV="1">
              <a:off x="5738037" y="6049519"/>
              <a:ext cx="959165" cy="683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3F4C7757-CEF1-4821-9E15-01B362E9B40F}"/>
                </a:ext>
              </a:extLst>
            </p:cNvPr>
            <p:cNvCxnSpPr>
              <a:cxnSpLocks/>
              <a:stCxn id="192" idx="4"/>
              <a:endCxn id="187" idx="0"/>
            </p:cNvCxnSpPr>
            <p:nvPr userDrawn="1"/>
          </p:nvCxnSpPr>
          <p:spPr>
            <a:xfrm flipH="1">
              <a:off x="6779498" y="5316633"/>
              <a:ext cx="46893" cy="7189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EB7CE55B-73A2-4846-8624-917070431684}"/>
                </a:ext>
              </a:extLst>
            </p:cNvPr>
            <p:cNvCxnSpPr>
              <a:cxnSpLocks/>
              <a:stCxn id="191" idx="3"/>
              <a:endCxn id="187" idx="7"/>
            </p:cNvCxnSpPr>
            <p:nvPr userDrawn="1"/>
          </p:nvCxnSpPr>
          <p:spPr>
            <a:xfrm flipH="1">
              <a:off x="6837690" y="5582534"/>
              <a:ext cx="1155341" cy="47718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217388F4-A402-46C8-B720-056B0CF4C81F}"/>
                </a:ext>
              </a:extLst>
            </p:cNvPr>
            <p:cNvCxnSpPr>
              <a:cxnSpLocks/>
              <a:stCxn id="191" idx="2"/>
              <a:endCxn id="192" idx="6"/>
            </p:cNvCxnSpPr>
            <p:nvPr userDrawn="1"/>
          </p:nvCxnSpPr>
          <p:spPr>
            <a:xfrm flipH="1" flipV="1">
              <a:off x="6908687" y="5234337"/>
              <a:ext cx="1071865" cy="2864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4EFE0F0-EB66-42D1-90CA-D905940CA4CB}"/>
                </a:ext>
              </a:extLst>
            </p:cNvPr>
            <p:cNvCxnSpPr>
              <a:cxnSpLocks/>
              <a:stCxn id="191" idx="1"/>
              <a:endCxn id="193" idx="4"/>
            </p:cNvCxnSpPr>
            <p:nvPr userDrawn="1"/>
          </p:nvCxnSpPr>
          <p:spPr>
            <a:xfrm flipH="1" flipV="1">
              <a:off x="7554356" y="4057267"/>
              <a:ext cx="461028" cy="141105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C19AB792-1BD7-4D28-9EF4-0378E369950F}"/>
                </a:ext>
              </a:extLst>
            </p:cNvPr>
            <p:cNvCxnSpPr>
              <a:cxnSpLocks/>
              <a:stCxn id="189" idx="1"/>
              <a:endCxn id="193" idx="5"/>
            </p:cNvCxnSpPr>
            <p:nvPr userDrawn="1"/>
          </p:nvCxnSpPr>
          <p:spPr>
            <a:xfrm flipH="1" flipV="1">
              <a:off x="7593151" y="4041198"/>
              <a:ext cx="1727079" cy="15201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2F512BE0-F85D-45C1-A08D-D79AF11DC2AB}"/>
                </a:ext>
              </a:extLst>
            </p:cNvPr>
            <p:cNvCxnSpPr>
              <a:cxnSpLocks/>
              <a:stCxn id="189" idx="0"/>
              <a:endCxn id="190" idx="4"/>
            </p:cNvCxnSpPr>
            <p:nvPr userDrawn="1"/>
          </p:nvCxnSpPr>
          <p:spPr>
            <a:xfrm flipH="1" flipV="1">
              <a:off x="9312122" y="4824275"/>
              <a:ext cx="42974" cy="71363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35B6065E-918F-411E-BE8D-D000D98199C5}"/>
                </a:ext>
              </a:extLst>
            </p:cNvPr>
            <p:cNvCxnSpPr>
              <a:cxnSpLocks/>
              <a:stCxn id="195" idx="0"/>
              <a:endCxn id="194" idx="4"/>
            </p:cNvCxnSpPr>
            <p:nvPr userDrawn="1"/>
          </p:nvCxnSpPr>
          <p:spPr>
            <a:xfrm flipH="1" flipV="1">
              <a:off x="11176915" y="4559526"/>
              <a:ext cx="173456" cy="98749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ABC5769E-1BD9-4F92-9A2B-FCD16A69950C}"/>
                </a:ext>
              </a:extLst>
            </p:cNvPr>
            <p:cNvCxnSpPr>
              <a:cxnSpLocks/>
              <a:endCxn id="194" idx="5"/>
            </p:cNvCxnSpPr>
            <p:nvPr userDrawn="1"/>
          </p:nvCxnSpPr>
          <p:spPr>
            <a:xfrm flipH="1" flipV="1">
              <a:off x="11235107" y="4535422"/>
              <a:ext cx="956894" cy="7329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CFEA857-93C7-400C-B81A-208004699152}"/>
                </a:ext>
              </a:extLst>
            </p:cNvPr>
            <p:cNvCxnSpPr>
              <a:cxnSpLocks/>
              <a:endCxn id="195" idx="6"/>
            </p:cNvCxnSpPr>
            <p:nvPr userDrawn="1"/>
          </p:nvCxnSpPr>
          <p:spPr>
            <a:xfrm flipH="1" flipV="1">
              <a:off x="11432667" y="5629318"/>
              <a:ext cx="773874" cy="3088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6E973FB-8F1F-4DB7-9C61-F89D45C6A1D4}"/>
                </a:ext>
              </a:extLst>
            </p:cNvPr>
            <p:cNvCxnSpPr>
              <a:cxnSpLocks/>
              <a:endCxn id="196" idx="6"/>
            </p:cNvCxnSpPr>
            <p:nvPr userDrawn="1"/>
          </p:nvCxnSpPr>
          <p:spPr>
            <a:xfrm flipH="1">
              <a:off x="10916433" y="6200205"/>
              <a:ext cx="1290108" cy="19321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280C2592-3452-45DE-8329-05D0D839129D}"/>
                </a:ext>
              </a:extLst>
            </p:cNvPr>
            <p:cNvCxnSpPr>
              <a:cxnSpLocks/>
              <a:stCxn id="196" idx="3"/>
              <a:endCxn id="188" idx="6"/>
            </p:cNvCxnSpPr>
            <p:nvPr userDrawn="1"/>
          </p:nvCxnSpPr>
          <p:spPr>
            <a:xfrm flipH="1" flipV="1">
              <a:off x="8868495" y="6399309"/>
              <a:ext cx="1954279" cy="329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20D24222-C8E7-4E2F-B1F3-C278B9055DAA}"/>
                </a:ext>
              </a:extLst>
            </p:cNvPr>
            <p:cNvCxnSpPr>
              <a:cxnSpLocks/>
              <a:stCxn id="196" idx="1"/>
              <a:endCxn id="189" idx="5"/>
            </p:cNvCxnSpPr>
            <p:nvPr userDrawn="1"/>
          </p:nvCxnSpPr>
          <p:spPr>
            <a:xfrm flipH="1" flipV="1">
              <a:off x="9411594" y="5622082"/>
              <a:ext cx="1411180" cy="7325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E1505B76-76DA-4EE7-95D1-1E0798638405}"/>
                </a:ext>
              </a:extLst>
            </p:cNvPr>
            <p:cNvCxnSpPr>
              <a:cxnSpLocks/>
              <a:stCxn id="195" idx="2"/>
              <a:endCxn id="189" idx="6"/>
            </p:cNvCxnSpPr>
            <p:nvPr userDrawn="1"/>
          </p:nvCxnSpPr>
          <p:spPr>
            <a:xfrm flipH="1" flipV="1">
              <a:off x="9419699" y="5580880"/>
              <a:ext cx="1848376" cy="4843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A1C5C56-DECA-4E3F-BB78-723D993A45CE}"/>
                </a:ext>
              </a:extLst>
            </p:cNvPr>
            <p:cNvCxnSpPr>
              <a:cxnSpLocks/>
              <a:stCxn id="194" idx="3"/>
              <a:endCxn id="189" idx="7"/>
            </p:cNvCxnSpPr>
            <p:nvPr userDrawn="1"/>
          </p:nvCxnSpPr>
          <p:spPr>
            <a:xfrm flipH="1">
              <a:off x="9396298" y="4535422"/>
              <a:ext cx="1722425" cy="10105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CFF35865-5231-4D8C-8DF9-15FFD4A4792A}"/>
                </a:ext>
              </a:extLst>
            </p:cNvPr>
            <p:cNvCxnSpPr>
              <a:cxnSpLocks/>
              <a:stCxn id="194" idx="2"/>
              <a:endCxn id="190" idx="6"/>
            </p:cNvCxnSpPr>
            <p:nvPr userDrawn="1"/>
          </p:nvCxnSpPr>
          <p:spPr>
            <a:xfrm flipH="1">
              <a:off x="9374983" y="4477230"/>
              <a:ext cx="1719636" cy="24909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F9899CF4-142C-4FDF-BAB5-DC9D47184D11}"/>
                </a:ext>
              </a:extLst>
            </p:cNvPr>
            <p:cNvCxnSpPr>
              <a:cxnSpLocks/>
              <a:stCxn id="190" idx="1"/>
              <a:endCxn id="193" idx="6"/>
            </p:cNvCxnSpPr>
            <p:nvPr userDrawn="1"/>
          </p:nvCxnSpPr>
          <p:spPr>
            <a:xfrm flipH="1" flipV="1">
              <a:off x="7609220" y="4002403"/>
              <a:ext cx="1616100" cy="69701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8E4C7C13-0927-4A5A-BC3F-8DE8D63C27EB}"/>
                </a:ext>
              </a:extLst>
            </p:cNvPr>
            <p:cNvCxnSpPr>
              <a:cxnSpLocks/>
              <a:stCxn id="189" idx="2"/>
              <a:endCxn id="191" idx="6"/>
            </p:cNvCxnSpPr>
            <p:nvPr userDrawn="1"/>
          </p:nvCxnSpPr>
          <p:spPr>
            <a:xfrm flipH="1" flipV="1">
              <a:off x="8142080" y="5552409"/>
              <a:ext cx="1170045" cy="5010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68DF396C-5801-4194-857E-E4DCC21C8F55}"/>
                </a:ext>
              </a:extLst>
            </p:cNvPr>
            <p:cNvCxnSpPr>
              <a:cxnSpLocks/>
              <a:stCxn id="188" idx="1"/>
              <a:endCxn id="191" idx="5"/>
            </p:cNvCxnSpPr>
            <p:nvPr userDrawn="1"/>
          </p:nvCxnSpPr>
          <p:spPr>
            <a:xfrm flipH="1" flipV="1">
              <a:off x="8107248" y="5604887"/>
              <a:ext cx="620759" cy="73623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D1E1E970-DFFD-4CF3-97E5-021FAF8C5712}"/>
                </a:ext>
              </a:extLst>
            </p:cNvPr>
            <p:cNvCxnSpPr>
              <a:cxnSpLocks/>
              <a:stCxn id="191" idx="4"/>
            </p:cNvCxnSpPr>
            <p:nvPr userDrawn="1"/>
          </p:nvCxnSpPr>
          <p:spPr>
            <a:xfrm flipH="1">
              <a:off x="7734147" y="5617366"/>
              <a:ext cx="311362" cy="81485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1D3CC38E-8A60-4BF3-BFFF-39669619C658}"/>
                </a:ext>
              </a:extLst>
            </p:cNvPr>
            <p:cNvCxnSpPr>
              <a:cxnSpLocks/>
              <a:stCxn id="187" idx="5"/>
            </p:cNvCxnSpPr>
            <p:nvPr userDrawn="1"/>
          </p:nvCxnSpPr>
          <p:spPr>
            <a:xfrm>
              <a:off x="6837690" y="6176101"/>
              <a:ext cx="241401" cy="2561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AE786103-934B-4299-8041-24ED33035F3B}"/>
                </a:ext>
              </a:extLst>
            </p:cNvPr>
            <p:cNvCxnSpPr>
              <a:cxnSpLocks/>
              <a:stCxn id="188" idx="7"/>
              <a:endCxn id="189" idx="3"/>
            </p:cNvCxnSpPr>
            <p:nvPr userDrawn="1"/>
          </p:nvCxnSpPr>
          <p:spPr>
            <a:xfrm flipV="1">
              <a:off x="8844391" y="5637378"/>
              <a:ext cx="491135" cy="7037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8E2AF0DE-4129-4076-9FC2-54B8AB0DADCF}"/>
                </a:ext>
              </a:extLst>
            </p:cNvPr>
            <p:cNvCxnSpPr>
              <a:cxnSpLocks/>
              <a:stCxn id="186" idx="7"/>
              <a:endCxn id="192" idx="3"/>
            </p:cNvCxnSpPr>
            <p:nvPr userDrawn="1"/>
          </p:nvCxnSpPr>
          <p:spPr>
            <a:xfrm flipV="1">
              <a:off x="5721968" y="5292529"/>
              <a:ext cx="1046231" cy="7181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0584EF65-971C-45DB-999A-96E71B95E5CE}"/>
                </a:ext>
              </a:extLst>
            </p:cNvPr>
            <p:cNvCxnSpPr>
              <a:cxnSpLocks/>
              <a:stCxn id="196" idx="7"/>
              <a:endCxn id="195" idx="4"/>
            </p:cNvCxnSpPr>
            <p:nvPr userDrawn="1"/>
          </p:nvCxnSpPr>
          <p:spPr>
            <a:xfrm flipV="1">
              <a:off x="10900364" y="5711614"/>
              <a:ext cx="450007" cy="6430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599D8D5-E94B-4C46-B640-C37BD692E92F}"/>
                </a:ext>
              </a:extLst>
            </p:cNvPr>
            <p:cNvSpPr/>
            <p:nvPr userDrawn="1"/>
          </p:nvSpPr>
          <p:spPr>
            <a:xfrm rot="20563470">
              <a:off x="2492564" y="427657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2EA5F43-960D-457D-9B8D-383E141E4664}"/>
                </a:ext>
              </a:extLst>
            </p:cNvPr>
            <p:cNvSpPr/>
            <p:nvPr userDrawn="1"/>
          </p:nvSpPr>
          <p:spPr>
            <a:xfrm>
              <a:off x="2008773" y="558165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C1967E03-4343-4692-8B75-6456FB831161}"/>
                </a:ext>
              </a:extLst>
            </p:cNvPr>
            <p:cNvSpPr/>
            <p:nvPr userDrawn="1"/>
          </p:nvSpPr>
          <p:spPr>
            <a:xfrm>
              <a:off x="1013988" y="5440309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4282676-B580-4986-BB8E-EEA602CA573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385295" y="615658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15126E29-22D9-4F36-8BE5-A9FAE00CD67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91867" y="628148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0EBD5BA1-6488-45C6-87C0-C55AFC0410E3}"/>
                </a:ext>
              </a:extLst>
            </p:cNvPr>
            <p:cNvSpPr/>
            <p:nvPr userDrawn="1"/>
          </p:nvSpPr>
          <p:spPr>
            <a:xfrm>
              <a:off x="3690313" y="6043237"/>
              <a:ext cx="173456" cy="1734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F46EC1C6-3585-40E2-AF43-02BF3AA5A4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521295" y="591535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E269D962-6ADC-4FA1-959E-2AF03998C334}"/>
                </a:ext>
              </a:extLst>
            </p:cNvPr>
            <p:cNvSpPr/>
            <p:nvPr userDrawn="1"/>
          </p:nvSpPr>
          <p:spPr>
            <a:xfrm>
              <a:off x="4770867" y="449137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D6E6E701-794E-4B99-B02B-E8E4469B0CE3}"/>
                </a:ext>
              </a:extLst>
            </p:cNvPr>
            <p:cNvSpPr/>
            <p:nvPr userDrawn="1"/>
          </p:nvSpPr>
          <p:spPr>
            <a:xfrm>
              <a:off x="5591762" y="508266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01425D67-99C7-4B2E-A2C9-726E236E5D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28309" y="5994655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B28482BA-E793-4F3F-B91D-1AB4031138EB}"/>
                </a:ext>
              </a:extLst>
            </p:cNvPr>
            <p:cNvSpPr/>
            <p:nvPr userDrawn="1"/>
          </p:nvSpPr>
          <p:spPr>
            <a:xfrm>
              <a:off x="6697202" y="60356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3471A3D3-5A98-49E4-B73C-F77B196F2306}"/>
                </a:ext>
              </a:extLst>
            </p:cNvPr>
            <p:cNvSpPr/>
            <p:nvPr userDrawn="1"/>
          </p:nvSpPr>
          <p:spPr>
            <a:xfrm>
              <a:off x="8703903" y="6317013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FFC55AAD-3BB3-436E-8ABD-5C0B4CD74BEC}"/>
                </a:ext>
              </a:extLst>
            </p:cNvPr>
            <p:cNvSpPr>
              <a:spLocks noChangeAspect="1"/>
            </p:cNvSpPr>
            <p:nvPr userDrawn="1"/>
          </p:nvSpPr>
          <p:spPr>
            <a:xfrm rot="20917832">
              <a:off x="9311048" y="5536832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261D9764-6B98-4AC5-A771-4A768375702B}"/>
                </a:ext>
              </a:extLst>
            </p:cNvPr>
            <p:cNvSpPr/>
            <p:nvPr userDrawn="1"/>
          </p:nvSpPr>
          <p:spPr>
            <a:xfrm rot="20861494">
              <a:off x="9212283" y="466157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E22C19D2-1FC4-484E-ABE2-7E686CBED184}"/>
                </a:ext>
              </a:extLst>
            </p:cNvPr>
            <p:cNvSpPr/>
            <p:nvPr userDrawn="1"/>
          </p:nvSpPr>
          <p:spPr>
            <a:xfrm rot="664413">
              <a:off x="7979020" y="5454306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681E6517-6E22-410E-BEFC-8F1D93500AE1}"/>
                </a:ext>
              </a:extLst>
            </p:cNvPr>
            <p:cNvSpPr/>
            <p:nvPr userDrawn="1"/>
          </p:nvSpPr>
          <p:spPr>
            <a:xfrm>
              <a:off x="6744095" y="5152041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B10924A5-9CE5-4437-962D-C49B31287AC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99492" y="394753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A623ED96-9455-4DAA-B7F8-2D7331524C76}"/>
                </a:ext>
              </a:extLst>
            </p:cNvPr>
            <p:cNvSpPr/>
            <p:nvPr userDrawn="1"/>
          </p:nvSpPr>
          <p:spPr>
            <a:xfrm>
              <a:off x="11094619" y="4394934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5519869E-1F49-4FDD-BB4E-E768F6D1D2D6}"/>
                </a:ext>
              </a:extLst>
            </p:cNvPr>
            <p:cNvSpPr/>
            <p:nvPr userDrawn="1"/>
          </p:nvSpPr>
          <p:spPr>
            <a:xfrm>
              <a:off x="11268075" y="5547022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74115B29-5D7D-4776-ACAE-59A15264D1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0806705" y="633855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A5166957-3DA5-4D02-AE1D-0DF2098F59C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67083" y="5743225"/>
              <a:ext cx="164592" cy="1645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B0115A51-3593-45A6-A55D-DB2955B81CA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811" y="5196936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5C3A45FA-4609-4CC3-B71D-500A6303544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846996" y="5227529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CE6A1DD7-7042-4E9F-A335-4D2A347C39DB}"/>
                </a:ext>
              </a:extLst>
            </p:cNvPr>
            <p:cNvCxnSpPr>
              <a:cxnSpLocks/>
              <a:stCxn id="199" idx="2"/>
              <a:endCxn id="178" idx="7"/>
            </p:cNvCxnSpPr>
            <p:nvPr userDrawn="1"/>
          </p:nvCxnSpPr>
          <p:spPr>
            <a:xfrm flipH="1">
              <a:off x="2156827" y="5282393"/>
              <a:ext cx="690169" cy="3246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3B585EFB-8A1B-4B19-BD79-8A93695A993F}"/>
                </a:ext>
              </a:extLst>
            </p:cNvPr>
            <p:cNvCxnSpPr>
              <a:cxnSpLocks/>
              <a:stCxn id="179" idx="4"/>
              <a:endCxn id="180" idx="1"/>
            </p:cNvCxnSpPr>
            <p:nvPr userDrawn="1"/>
          </p:nvCxnSpPr>
          <p:spPr>
            <a:xfrm>
              <a:off x="1096284" y="5604901"/>
              <a:ext cx="305080" cy="56774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2BB2713-9AD1-4920-9E5E-524327B9914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10328" y="6119561"/>
              <a:ext cx="109728" cy="10972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06F86CC-2900-44A3-B092-924B2864587E}"/>
                </a:ext>
              </a:extLst>
            </p:cNvPr>
            <p:cNvCxnSpPr>
              <a:cxnSpLocks/>
              <a:stCxn id="202" idx="3"/>
            </p:cNvCxnSpPr>
            <p:nvPr userDrawn="1"/>
          </p:nvCxnSpPr>
          <p:spPr>
            <a:xfrm flipH="1">
              <a:off x="310328" y="6213220"/>
              <a:ext cx="16069" cy="20875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A8C37EE5-7B75-44CA-8F66-EA171808D15B}"/>
                </a:ext>
              </a:extLst>
            </p:cNvPr>
            <p:cNvCxnSpPr>
              <a:cxnSpLocks/>
              <a:stCxn id="202" idx="2"/>
            </p:cNvCxnSpPr>
            <p:nvPr userDrawn="1"/>
          </p:nvCxnSpPr>
          <p:spPr>
            <a:xfrm flipH="1">
              <a:off x="-29560" y="6174425"/>
              <a:ext cx="339888" cy="779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AEA17282-9270-4D92-B185-0E2D2B143AF2}"/>
                </a:ext>
              </a:extLst>
            </p:cNvPr>
            <p:cNvCxnSpPr>
              <a:cxnSpLocks/>
              <a:stCxn id="202" idx="1"/>
            </p:cNvCxnSpPr>
            <p:nvPr userDrawn="1"/>
          </p:nvCxnSpPr>
          <p:spPr>
            <a:xfrm flipH="1" flipV="1">
              <a:off x="-29560" y="5770901"/>
              <a:ext cx="355957" cy="36472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2394FE7-914A-4129-B6E4-5DE061896F0A}"/>
                </a:ext>
              </a:extLst>
            </p:cNvPr>
            <p:cNvCxnSpPr>
              <a:cxnSpLocks/>
              <a:endCxn id="179" idx="2"/>
            </p:cNvCxnSpPr>
            <p:nvPr userDrawn="1"/>
          </p:nvCxnSpPr>
          <p:spPr>
            <a:xfrm>
              <a:off x="21877" y="5392264"/>
              <a:ext cx="992111" cy="1303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B967F56-AF3D-4948-96DE-65FC44DEFB3D}"/>
                </a:ext>
              </a:extLst>
            </p:cNvPr>
            <p:cNvCxnSpPr>
              <a:cxnSpLocks/>
              <a:endCxn id="186" idx="3"/>
            </p:cNvCxnSpPr>
            <p:nvPr/>
          </p:nvCxnSpPr>
          <p:spPr>
            <a:xfrm flipV="1">
              <a:off x="5315187" y="6088314"/>
              <a:ext cx="329191" cy="2754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9D9FB4D9-F285-41D4-9F1F-689020B1CD93}"/>
              </a:ext>
            </a:extLst>
          </p:cNvPr>
          <p:cNvSpPr txBox="1"/>
          <p:nvPr/>
        </p:nvSpPr>
        <p:spPr>
          <a:xfrm>
            <a:off x="0" y="1461681"/>
            <a:ext cx="12214050" cy="3293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uk-UA" sz="4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uk-UA" sz="4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Тема 12</a:t>
            </a:r>
          </a:p>
          <a:p>
            <a:pPr algn="ctr"/>
            <a:r>
              <a:rPr lang="uk-UA" sz="4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uk-UA" sz="60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Засоби програмної реалізації </a:t>
            </a:r>
            <a:r>
              <a:rPr lang="uk-UA" sz="6000" dirty="0" err="1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проєктів</a:t>
            </a:r>
            <a:endParaRPr lang="uk-UA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16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178250" y="339509"/>
            <a:ext cx="11573197" cy="908177"/>
          </a:xfrm>
        </p:spPr>
        <p:txBody>
          <a:bodyPr>
            <a:normAutofit fontScale="85000" lnSpcReduction="20000"/>
          </a:bodyPr>
          <a:lstStyle/>
          <a:p>
            <a:r>
              <a:rPr lang="uk-UA" sz="3600" dirty="0"/>
              <a:t>Інформаційна система </a:t>
            </a:r>
          </a:p>
          <a:p>
            <a:r>
              <a:rPr lang="uk-UA" sz="3600" dirty="0"/>
              <a:t>управління </a:t>
            </a:r>
            <a:r>
              <a:rPr lang="uk-UA" sz="3600" dirty="0" err="1"/>
              <a:t>проєктом</a:t>
            </a:r>
            <a:r>
              <a:rPr lang="uk-UA" sz="3600" dirty="0"/>
              <a:t> 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051034" y="2657920"/>
            <a:ext cx="945174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/>
              <a:t>	Інформаційна система управління </a:t>
            </a:r>
            <a:r>
              <a:rPr lang="uk-UA" sz="2800" dirty="0" err="1"/>
              <a:t>проєктом</a:t>
            </a:r>
            <a:r>
              <a:rPr lang="uk-UA" sz="2800" dirty="0"/>
              <a:t> – це </a:t>
            </a:r>
            <a:r>
              <a:rPr lang="uk-UA" sz="2800" dirty="0">
                <a:solidFill>
                  <a:schemeClr val="bg1"/>
                </a:solidFill>
              </a:rPr>
              <a:t>організаційно-технологічний комплекс методичних, технічних, програмних та інформаційних засобів, спрямований на підтримку та підвищення ефективності процесів управління </a:t>
            </a:r>
            <a:r>
              <a:rPr lang="uk-UA" sz="2800" dirty="0" err="1">
                <a:solidFill>
                  <a:schemeClr val="bg1"/>
                </a:solidFill>
              </a:rPr>
              <a:t>проєктом</a:t>
            </a:r>
            <a:r>
              <a:rPr lang="uk-UA" sz="28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115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/>
              <a:t>Основу ІСУП становить єдиний інформаційний простір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28688C-C5E3-468B-B64D-825C10A923C7}"/>
              </a:ext>
            </a:extLst>
          </p:cNvPr>
          <p:cNvGrpSpPr/>
          <p:nvPr/>
        </p:nvGrpSpPr>
        <p:grpSpPr>
          <a:xfrm>
            <a:off x="6867738" y="1778672"/>
            <a:ext cx="4305686" cy="4286637"/>
            <a:chOff x="4583464" y="1539036"/>
            <a:chExt cx="3595720" cy="357981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F2AF066-6BA1-4AAE-896B-8215E858677E}"/>
                </a:ext>
              </a:extLst>
            </p:cNvPr>
            <p:cNvSpPr/>
            <p:nvPr/>
          </p:nvSpPr>
          <p:spPr>
            <a:xfrm>
              <a:off x="6138174" y="1539036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07F9E0E-6385-4339-A87C-597316CED448}"/>
                </a:ext>
              </a:extLst>
            </p:cNvPr>
            <p:cNvGrpSpPr/>
            <p:nvPr/>
          </p:nvGrpSpPr>
          <p:grpSpPr>
            <a:xfrm>
              <a:off x="5634118" y="2564904"/>
              <a:ext cx="1512168" cy="1512168"/>
              <a:chOff x="5634118" y="2834934"/>
              <a:chExt cx="1512168" cy="151216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FA71486-1034-4AA7-9A1C-D2F6F9C29421}"/>
                  </a:ext>
                </a:extLst>
              </p:cNvPr>
              <p:cNvSpPr/>
              <p:nvPr/>
            </p:nvSpPr>
            <p:spPr>
              <a:xfrm>
                <a:off x="5724128" y="2924944"/>
                <a:ext cx="1332148" cy="1332148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</a:ln>
              <a:effectLst>
                <a:glow rad="76200">
                  <a:schemeClr val="bg1">
                    <a:alpha val="13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2A3EF48D-D528-46FA-8AA8-4AE760AA1FE3}"/>
                  </a:ext>
                </a:extLst>
              </p:cNvPr>
              <p:cNvSpPr/>
              <p:nvPr/>
            </p:nvSpPr>
            <p:spPr>
              <a:xfrm>
                <a:off x="5634118" y="2834934"/>
                <a:ext cx="1512168" cy="1512168"/>
              </a:xfrm>
              <a:prstGeom prst="ellipse">
                <a:avLst/>
              </a:prstGeom>
              <a:noFill/>
              <a:ln w="2540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F43AF44-9970-4C7F-9D08-8AF07908F1EF}"/>
                </a:ext>
              </a:extLst>
            </p:cNvPr>
            <p:cNvSpPr/>
            <p:nvPr/>
          </p:nvSpPr>
          <p:spPr>
            <a:xfrm>
              <a:off x="6138174" y="4614792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5E3ED27-5036-46EC-8A4F-32B62A2053AA}"/>
                </a:ext>
              </a:extLst>
            </p:cNvPr>
            <p:cNvSpPr/>
            <p:nvPr/>
          </p:nvSpPr>
          <p:spPr>
            <a:xfrm>
              <a:off x="5086533" y="198884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2077958-BEC1-43AF-9E65-2F240D0C9797}"/>
                </a:ext>
              </a:extLst>
            </p:cNvPr>
            <p:cNvSpPr/>
            <p:nvPr/>
          </p:nvSpPr>
          <p:spPr>
            <a:xfrm>
              <a:off x="7227551" y="4119614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83AF60-7AE7-46E3-9322-F6D26A30CF91}"/>
                </a:ext>
              </a:extLst>
            </p:cNvPr>
            <p:cNvSpPr/>
            <p:nvPr/>
          </p:nvSpPr>
          <p:spPr>
            <a:xfrm>
              <a:off x="7675128" y="306896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B8EE0C7-D0A5-481A-9BC2-C115AA00A18E}"/>
                </a:ext>
              </a:extLst>
            </p:cNvPr>
            <p:cNvSpPr/>
            <p:nvPr/>
          </p:nvSpPr>
          <p:spPr>
            <a:xfrm>
              <a:off x="4583464" y="3068960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A3929B-0DBD-498A-A164-02EF6DB44E57}"/>
                </a:ext>
              </a:extLst>
            </p:cNvPr>
            <p:cNvSpPr/>
            <p:nvPr/>
          </p:nvSpPr>
          <p:spPr>
            <a:xfrm>
              <a:off x="7308304" y="2043092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385467A-B71A-41B3-9009-2EF00E81D4B3}"/>
                </a:ext>
              </a:extLst>
            </p:cNvPr>
            <p:cNvSpPr/>
            <p:nvPr/>
          </p:nvSpPr>
          <p:spPr>
            <a:xfrm>
              <a:off x="5059910" y="4221088"/>
              <a:ext cx="504056" cy="50405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A83C801-C093-4725-A8C3-3033B65C1856}"/>
                </a:ext>
              </a:extLst>
            </p:cNvPr>
            <p:cNvCxnSpPr>
              <a:stCxn id="7" idx="5"/>
              <a:endCxn id="23" idx="1"/>
            </p:cNvCxnSpPr>
            <p:nvPr/>
          </p:nvCxnSpPr>
          <p:spPr>
            <a:xfrm>
              <a:off x="5516772" y="2419079"/>
              <a:ext cx="338798" cy="36727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33F0096-164B-4FE4-9B62-FEFEF8E15A07}"/>
                </a:ext>
              </a:extLst>
            </p:cNvPr>
            <p:cNvCxnSpPr>
              <a:stCxn id="10" idx="6"/>
              <a:endCxn id="23" idx="2"/>
            </p:cNvCxnSpPr>
            <p:nvPr/>
          </p:nvCxnSpPr>
          <p:spPr>
            <a:xfrm>
              <a:off x="5087520" y="3320988"/>
              <a:ext cx="546598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EA8E07C-A565-4FB8-8276-268ECAA4E56C}"/>
                </a:ext>
              </a:extLst>
            </p:cNvPr>
            <p:cNvCxnSpPr>
              <a:stCxn id="12" idx="7"/>
              <a:endCxn id="23" idx="3"/>
            </p:cNvCxnSpPr>
            <p:nvPr/>
          </p:nvCxnSpPr>
          <p:spPr>
            <a:xfrm flipV="1">
              <a:off x="5490149" y="3855620"/>
              <a:ext cx="365421" cy="43928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A147A77-2F92-4C01-B2A0-EDE6A4F563CA}"/>
                </a:ext>
              </a:extLst>
            </p:cNvPr>
            <p:cNvCxnSpPr>
              <a:stCxn id="6" idx="0"/>
              <a:endCxn id="23" idx="4"/>
            </p:cNvCxnSpPr>
            <p:nvPr/>
          </p:nvCxnSpPr>
          <p:spPr>
            <a:xfrm flipV="1">
              <a:off x="6390202" y="4077072"/>
              <a:ext cx="0" cy="53772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C170300-68D7-4E81-90B1-4E2FC1C5EB90}"/>
                </a:ext>
              </a:extLst>
            </p:cNvPr>
            <p:cNvCxnSpPr>
              <a:stCxn id="8" idx="1"/>
              <a:endCxn id="23" idx="5"/>
            </p:cNvCxnSpPr>
            <p:nvPr/>
          </p:nvCxnSpPr>
          <p:spPr>
            <a:xfrm flipH="1" flipV="1">
              <a:off x="6924834" y="3855620"/>
              <a:ext cx="376534" cy="33781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B0E69C-6DF6-4E73-933C-D89861CBE56B}"/>
                </a:ext>
              </a:extLst>
            </p:cNvPr>
            <p:cNvCxnSpPr>
              <a:stCxn id="9" idx="2"/>
              <a:endCxn id="23" idx="6"/>
            </p:cNvCxnSpPr>
            <p:nvPr/>
          </p:nvCxnSpPr>
          <p:spPr>
            <a:xfrm flipH="1">
              <a:off x="7146286" y="3320988"/>
              <a:ext cx="528842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3F46BF-8197-4235-BA24-688F91FCA244}"/>
                </a:ext>
              </a:extLst>
            </p:cNvPr>
            <p:cNvCxnSpPr>
              <a:stCxn id="11" idx="3"/>
              <a:endCxn id="23" idx="7"/>
            </p:cNvCxnSpPr>
            <p:nvPr/>
          </p:nvCxnSpPr>
          <p:spPr>
            <a:xfrm flipH="1">
              <a:off x="6924834" y="2473331"/>
              <a:ext cx="457287" cy="313025"/>
            </a:xfrm>
            <a:prstGeom prst="line">
              <a:avLst/>
            </a:prstGeom>
            <a:ln>
              <a:solidFill>
                <a:schemeClr val="bg1"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6576B86-A9B5-4EB1-9488-6C9956DF19A5}"/>
                </a:ext>
              </a:extLst>
            </p:cNvPr>
            <p:cNvCxnSpPr>
              <a:stCxn id="4" idx="4"/>
              <a:endCxn id="23" idx="0"/>
            </p:cNvCxnSpPr>
            <p:nvPr/>
          </p:nvCxnSpPr>
          <p:spPr>
            <a:xfrm>
              <a:off x="6390202" y="2043092"/>
              <a:ext cx="0" cy="521812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5">
              <a:extLst>
                <a:ext uri="{FF2B5EF4-FFF2-40B4-BE49-F238E27FC236}">
                  <a16:creationId xmlns:a16="http://schemas.microsoft.com/office/drawing/2014/main" id="{A6AA3258-320A-4D5C-9367-775B9A5B8E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7129" y="2453519"/>
              <a:ext cx="338798" cy="367277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32AA06EB-DDD4-4878-89FB-F736C04266F8}"/>
              </a:ext>
            </a:extLst>
          </p:cNvPr>
          <p:cNvSpPr txBox="1"/>
          <p:nvPr/>
        </p:nvSpPr>
        <p:spPr>
          <a:xfrm>
            <a:off x="1594038" y="1942512"/>
            <a:ext cx="5199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2000" dirty="0">
                <a:solidFill>
                  <a:schemeClr val="bg1"/>
                </a:solidFill>
              </a:rPr>
              <a:t>єдину базу даних планів усіх корпоративних </a:t>
            </a:r>
            <a:r>
              <a:rPr lang="uk-UA" altLang="ko-KR" sz="2000" dirty="0" err="1">
                <a:solidFill>
                  <a:schemeClr val="bg1"/>
                </a:solidFill>
              </a:rPr>
              <a:t>проєктів</a:t>
            </a:r>
            <a:endParaRPr lang="uk-UA" altLang="ko-KR" sz="20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8D0BDC-77EF-42EA-85F7-80C4BD1AB900}"/>
              </a:ext>
            </a:extLst>
          </p:cNvPr>
          <p:cNvSpPr txBox="1"/>
          <p:nvPr/>
        </p:nvSpPr>
        <p:spPr>
          <a:xfrm>
            <a:off x="1679496" y="3079940"/>
            <a:ext cx="392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2000" dirty="0">
                <a:solidFill>
                  <a:schemeClr val="bg1"/>
                </a:solidFill>
              </a:rPr>
              <a:t>єдиний довідник ресурсів, які використовуються в </a:t>
            </a:r>
            <a:r>
              <a:rPr lang="uk-UA" altLang="ko-KR" sz="2000" dirty="0" err="1">
                <a:solidFill>
                  <a:schemeClr val="bg1"/>
                </a:solidFill>
              </a:rPr>
              <a:t>проєктах</a:t>
            </a:r>
            <a:endParaRPr lang="uk-UA" altLang="ko-KR" sz="2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904AFD-8D35-4D46-8C85-58330F88214A}"/>
              </a:ext>
            </a:extLst>
          </p:cNvPr>
          <p:cNvSpPr txBox="1"/>
          <p:nvPr/>
        </p:nvSpPr>
        <p:spPr>
          <a:xfrm>
            <a:off x="1679496" y="4166093"/>
            <a:ext cx="392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2000" dirty="0">
                <a:solidFill>
                  <a:schemeClr val="bg1"/>
                </a:solidFill>
              </a:rPr>
              <a:t>єдині форми документів, шаблони </a:t>
            </a:r>
            <a:r>
              <a:rPr lang="uk-UA" altLang="ko-KR" sz="2000" dirty="0" err="1">
                <a:solidFill>
                  <a:schemeClr val="bg1"/>
                </a:solidFill>
              </a:rPr>
              <a:t>проєктів</a:t>
            </a:r>
            <a:r>
              <a:rPr lang="uk-UA" altLang="ko-KR" sz="2000" dirty="0">
                <a:solidFill>
                  <a:schemeClr val="bg1"/>
                </a:solidFill>
              </a:rPr>
              <a:t> і звітів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C72B31-E09B-4BD7-BC4C-77C050FFBA9F}"/>
              </a:ext>
            </a:extLst>
          </p:cNvPr>
          <p:cNvSpPr txBox="1"/>
          <p:nvPr/>
        </p:nvSpPr>
        <p:spPr>
          <a:xfrm>
            <a:off x="1679496" y="5252247"/>
            <a:ext cx="392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ko-KR" sz="2000" dirty="0">
                <a:solidFill>
                  <a:schemeClr val="bg1"/>
                </a:solidFill>
              </a:rPr>
              <a:t>єдину базу даних документів усіх корпоративних </a:t>
            </a:r>
            <a:r>
              <a:rPr lang="uk-UA" altLang="ko-KR" sz="2000" dirty="0" err="1">
                <a:solidFill>
                  <a:schemeClr val="bg1"/>
                </a:solidFill>
              </a:rPr>
              <a:t>проєктів</a:t>
            </a:r>
            <a:endParaRPr lang="uk-UA" altLang="ko-KR" sz="2000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030EEB-9863-4E6A-B7AC-020D1B647D38}"/>
              </a:ext>
            </a:extLst>
          </p:cNvPr>
          <p:cNvSpPr txBox="1"/>
          <p:nvPr/>
        </p:nvSpPr>
        <p:spPr>
          <a:xfrm>
            <a:off x="8355930" y="3427908"/>
            <a:ext cx="1397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Інформаційний простір передбачає:</a:t>
            </a:r>
            <a:endParaRPr lang="ko-KR" altLang="en-US" b="1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3" name="Parallelogram 15">
            <a:extLst>
              <a:ext uri="{FF2B5EF4-FFF2-40B4-BE49-F238E27FC236}">
                <a16:creationId xmlns:a16="http://schemas.microsoft.com/office/drawing/2014/main" id="{D74232D8-2AC2-4738-A833-2422BA509BAE}"/>
              </a:ext>
            </a:extLst>
          </p:cNvPr>
          <p:cNvSpPr/>
          <p:nvPr/>
        </p:nvSpPr>
        <p:spPr>
          <a:xfrm flipH="1">
            <a:off x="7046741" y="3809239"/>
            <a:ext cx="249172" cy="2491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6F665C59-DF67-406B-8795-2DE7E65A7078}"/>
              </a:ext>
            </a:extLst>
          </p:cNvPr>
          <p:cNvSpPr/>
          <p:nvPr/>
        </p:nvSpPr>
        <p:spPr>
          <a:xfrm>
            <a:off x="10783103" y="3795305"/>
            <a:ext cx="177060" cy="234319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ounded Rectangle 6">
            <a:extLst>
              <a:ext uri="{FF2B5EF4-FFF2-40B4-BE49-F238E27FC236}">
                <a16:creationId xmlns:a16="http://schemas.microsoft.com/office/drawing/2014/main" id="{814969A3-4371-4E87-9100-3FADEA525F2E}"/>
              </a:ext>
            </a:extLst>
          </p:cNvPr>
          <p:cNvSpPr/>
          <p:nvPr/>
        </p:nvSpPr>
        <p:spPr>
          <a:xfrm>
            <a:off x="8899316" y="5666393"/>
            <a:ext cx="241039" cy="24506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140669EB-C64D-49E4-A64A-23A61BBB784A}"/>
              </a:ext>
            </a:extLst>
          </p:cNvPr>
          <p:cNvSpPr/>
          <p:nvPr/>
        </p:nvSpPr>
        <p:spPr>
          <a:xfrm rot="2700000">
            <a:off x="7672838" y="2458365"/>
            <a:ext cx="185253" cy="33212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DD8FF7CB-9E5A-42CC-AE9D-57E321F60CB7}"/>
              </a:ext>
            </a:extLst>
          </p:cNvPr>
          <p:cNvSpPr/>
          <p:nvPr/>
        </p:nvSpPr>
        <p:spPr>
          <a:xfrm flipH="1">
            <a:off x="8892718" y="1972264"/>
            <a:ext cx="272865" cy="22509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Teardrop 1">
            <a:extLst>
              <a:ext uri="{FF2B5EF4-FFF2-40B4-BE49-F238E27FC236}">
                <a16:creationId xmlns:a16="http://schemas.microsoft.com/office/drawing/2014/main" id="{E6196C7A-399E-41C1-AA3B-D0A2D3F3BC74}"/>
              </a:ext>
            </a:extLst>
          </p:cNvPr>
          <p:cNvSpPr/>
          <p:nvPr/>
        </p:nvSpPr>
        <p:spPr>
          <a:xfrm rot="18805991">
            <a:off x="10191775" y="5050721"/>
            <a:ext cx="262540" cy="259801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id="{811709E0-E199-4D1C-9D79-84582E768990}"/>
              </a:ext>
            </a:extLst>
          </p:cNvPr>
          <p:cNvSpPr/>
          <p:nvPr/>
        </p:nvSpPr>
        <p:spPr>
          <a:xfrm>
            <a:off x="10290496" y="2567247"/>
            <a:ext cx="271254" cy="22674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Chord 15">
            <a:extLst>
              <a:ext uri="{FF2B5EF4-FFF2-40B4-BE49-F238E27FC236}">
                <a16:creationId xmlns:a16="http://schemas.microsoft.com/office/drawing/2014/main" id="{022A2809-4A8C-4060-B2E4-9FF7302F192D}"/>
              </a:ext>
            </a:extLst>
          </p:cNvPr>
          <p:cNvSpPr/>
          <p:nvPr/>
        </p:nvSpPr>
        <p:spPr>
          <a:xfrm>
            <a:off x="7681242" y="5125765"/>
            <a:ext cx="138720" cy="302447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D4FD7E2-C7D3-46E3-9A86-C724CFA90EB2}"/>
              </a:ext>
            </a:extLst>
          </p:cNvPr>
          <p:cNvGrpSpPr/>
          <p:nvPr/>
        </p:nvGrpSpPr>
        <p:grpSpPr>
          <a:xfrm>
            <a:off x="765086" y="1921749"/>
            <a:ext cx="790407" cy="790407"/>
            <a:chOff x="5833678" y="585323"/>
            <a:chExt cx="790407" cy="790407"/>
          </a:xfrm>
        </p:grpSpPr>
        <p:sp>
          <p:nvSpPr>
            <p:cNvPr id="42" name="Arc 3">
              <a:extLst>
                <a:ext uri="{FF2B5EF4-FFF2-40B4-BE49-F238E27FC236}">
                  <a16:creationId xmlns:a16="http://schemas.microsoft.com/office/drawing/2014/main" id="{0DFEE30A-A1E2-43D6-B1E0-CC620CDFA1CE}"/>
                </a:ext>
              </a:extLst>
            </p:cNvPr>
            <p:cNvSpPr/>
            <p:nvPr/>
          </p:nvSpPr>
          <p:spPr>
            <a:xfrm>
              <a:off x="5833678" y="585323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C839803-9923-49E6-BFAE-15A526EE401B}"/>
                </a:ext>
              </a:extLst>
            </p:cNvPr>
            <p:cNvSpPr/>
            <p:nvPr/>
          </p:nvSpPr>
          <p:spPr>
            <a:xfrm>
              <a:off x="5907909" y="658049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801583E-9D08-4CC4-886C-BD722FF6B9E1}"/>
              </a:ext>
            </a:extLst>
          </p:cNvPr>
          <p:cNvSpPr txBox="1"/>
          <p:nvPr/>
        </p:nvSpPr>
        <p:spPr>
          <a:xfrm>
            <a:off x="766090" y="208612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0DA9D27-2E3B-46A8-B6EC-98CB50DEBE79}"/>
              </a:ext>
            </a:extLst>
          </p:cNvPr>
          <p:cNvGrpSpPr/>
          <p:nvPr/>
        </p:nvGrpSpPr>
        <p:grpSpPr>
          <a:xfrm>
            <a:off x="765086" y="3007902"/>
            <a:ext cx="790407" cy="790407"/>
            <a:chOff x="5833678" y="1552456"/>
            <a:chExt cx="790407" cy="790407"/>
          </a:xfrm>
        </p:grpSpPr>
        <p:sp>
          <p:nvSpPr>
            <p:cNvPr id="46" name="Arc 3">
              <a:extLst>
                <a:ext uri="{FF2B5EF4-FFF2-40B4-BE49-F238E27FC236}">
                  <a16:creationId xmlns:a16="http://schemas.microsoft.com/office/drawing/2014/main" id="{A0632BF3-DA13-4188-8962-E5B63DE44BA8}"/>
                </a:ext>
              </a:extLst>
            </p:cNvPr>
            <p:cNvSpPr/>
            <p:nvPr/>
          </p:nvSpPr>
          <p:spPr>
            <a:xfrm>
              <a:off x="5833678" y="1552456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3B5E7B5-7019-4BD9-98FC-9B93C0617517}"/>
                </a:ext>
              </a:extLst>
            </p:cNvPr>
            <p:cNvSpPr/>
            <p:nvPr/>
          </p:nvSpPr>
          <p:spPr>
            <a:xfrm>
              <a:off x="5907909" y="1625182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64B2A0C4-C899-473B-AF35-E76680AEF5A5}"/>
              </a:ext>
            </a:extLst>
          </p:cNvPr>
          <p:cNvSpPr txBox="1"/>
          <p:nvPr/>
        </p:nvSpPr>
        <p:spPr>
          <a:xfrm>
            <a:off x="766090" y="3172273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6C660D0-6869-4942-8B42-E6AB8EB3C272}"/>
              </a:ext>
            </a:extLst>
          </p:cNvPr>
          <p:cNvGrpSpPr/>
          <p:nvPr/>
        </p:nvGrpSpPr>
        <p:grpSpPr>
          <a:xfrm>
            <a:off x="765086" y="4094055"/>
            <a:ext cx="790407" cy="790407"/>
            <a:chOff x="5833678" y="2519589"/>
            <a:chExt cx="790407" cy="790407"/>
          </a:xfrm>
        </p:grpSpPr>
        <p:sp>
          <p:nvSpPr>
            <p:cNvPr id="50" name="Arc 3">
              <a:extLst>
                <a:ext uri="{FF2B5EF4-FFF2-40B4-BE49-F238E27FC236}">
                  <a16:creationId xmlns:a16="http://schemas.microsoft.com/office/drawing/2014/main" id="{CE1C8B54-E934-47C7-93F6-C6CD6FBC7BC4}"/>
                </a:ext>
              </a:extLst>
            </p:cNvPr>
            <p:cNvSpPr/>
            <p:nvPr/>
          </p:nvSpPr>
          <p:spPr>
            <a:xfrm>
              <a:off x="5833678" y="2519589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1FACCAB-7A52-4DAD-8CE1-4F6038C33F79}"/>
                </a:ext>
              </a:extLst>
            </p:cNvPr>
            <p:cNvSpPr/>
            <p:nvPr/>
          </p:nvSpPr>
          <p:spPr>
            <a:xfrm>
              <a:off x="5907909" y="2592315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B8F69956-38F5-4BF8-A73C-5AC36BF769D4}"/>
              </a:ext>
            </a:extLst>
          </p:cNvPr>
          <p:cNvSpPr txBox="1"/>
          <p:nvPr/>
        </p:nvSpPr>
        <p:spPr>
          <a:xfrm>
            <a:off x="766090" y="4258426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F66CAD-ED01-40E3-9DCD-E29C77DC7269}"/>
              </a:ext>
            </a:extLst>
          </p:cNvPr>
          <p:cNvGrpSpPr/>
          <p:nvPr/>
        </p:nvGrpSpPr>
        <p:grpSpPr>
          <a:xfrm>
            <a:off x="765086" y="5180209"/>
            <a:ext cx="790407" cy="790407"/>
            <a:chOff x="5833678" y="3486722"/>
            <a:chExt cx="790407" cy="790407"/>
          </a:xfrm>
        </p:grpSpPr>
        <p:sp>
          <p:nvSpPr>
            <p:cNvPr id="54" name="Arc 3">
              <a:extLst>
                <a:ext uri="{FF2B5EF4-FFF2-40B4-BE49-F238E27FC236}">
                  <a16:creationId xmlns:a16="http://schemas.microsoft.com/office/drawing/2014/main" id="{82AEC241-A3F8-49F1-8300-D694C8C49211}"/>
                </a:ext>
              </a:extLst>
            </p:cNvPr>
            <p:cNvSpPr/>
            <p:nvPr/>
          </p:nvSpPr>
          <p:spPr>
            <a:xfrm>
              <a:off x="5833678" y="3486722"/>
              <a:ext cx="790407" cy="790407"/>
            </a:xfrm>
            <a:prstGeom prst="arc">
              <a:avLst>
                <a:gd name="adj1" fmla="val 5614108"/>
                <a:gd name="adj2" fmla="val 16174202"/>
              </a:avLst>
            </a:prstGeom>
            <a:ln w="25400">
              <a:solidFill>
                <a:schemeClr val="bg1"/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7B466B3-AA12-4851-BBC4-67817A94B32C}"/>
                </a:ext>
              </a:extLst>
            </p:cNvPr>
            <p:cNvSpPr/>
            <p:nvPr/>
          </p:nvSpPr>
          <p:spPr>
            <a:xfrm>
              <a:off x="5907909" y="3559448"/>
              <a:ext cx="644956" cy="6449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C5BE657-B625-48F1-B4D0-8D80A596856B}"/>
              </a:ext>
            </a:extLst>
          </p:cNvPr>
          <p:cNvSpPr txBox="1"/>
          <p:nvPr/>
        </p:nvSpPr>
        <p:spPr>
          <a:xfrm>
            <a:off x="766090" y="5344580"/>
            <a:ext cx="791411" cy="461665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2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ck Arc 3">
            <a:extLst>
              <a:ext uri="{FF2B5EF4-FFF2-40B4-BE49-F238E27FC236}">
                <a16:creationId xmlns:a16="http://schemas.microsoft.com/office/drawing/2014/main" id="{99D7BA9A-3B5F-4C1A-BB0A-F8D4B2E54806}"/>
              </a:ext>
            </a:extLst>
          </p:cNvPr>
          <p:cNvSpPr/>
          <p:nvPr/>
        </p:nvSpPr>
        <p:spPr>
          <a:xfrm>
            <a:off x="1434310" y="1839815"/>
            <a:ext cx="3188980" cy="3188980"/>
          </a:xfrm>
          <a:prstGeom prst="blockArc">
            <a:avLst>
              <a:gd name="adj1" fmla="val 12214054"/>
              <a:gd name="adj2" fmla="val 9664598"/>
              <a:gd name="adj3" fmla="val 148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33FCA-B33E-4BAB-BCFF-CB623BD1A7B4}"/>
              </a:ext>
            </a:extLst>
          </p:cNvPr>
          <p:cNvSpPr txBox="1"/>
          <p:nvPr/>
        </p:nvSpPr>
        <p:spPr>
          <a:xfrm>
            <a:off x="1064784" y="3191537"/>
            <a:ext cx="3020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sz="2400" b="1" dirty="0">
                <a:solidFill>
                  <a:schemeClr val="bg1"/>
                </a:solidFill>
              </a:rPr>
              <a:t>Забезпечувальної 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C441DF-1ABD-425E-921E-74914FD358D3}"/>
              </a:ext>
            </a:extLst>
          </p:cNvPr>
          <p:cNvSpPr txBox="1"/>
          <p:nvPr/>
        </p:nvSpPr>
        <p:spPr>
          <a:xfrm>
            <a:off x="896386" y="382798"/>
            <a:ext cx="10404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sz="2800" b="1" dirty="0">
                <a:solidFill>
                  <a:schemeClr val="bg1"/>
                </a:solidFill>
              </a:rPr>
              <a:t>ІСУП у загальному випадку складається</a:t>
            </a:r>
          </a:p>
          <a:p>
            <a:pPr algn="ctr"/>
            <a:r>
              <a:rPr lang="uk-UA" altLang="ko-KR" sz="2800" b="1" dirty="0">
                <a:solidFill>
                  <a:schemeClr val="bg1"/>
                </a:solidFill>
              </a:rPr>
              <a:t> із двох частин</a:t>
            </a: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ED59FC70-8608-40EC-975D-8E81D02AE972}"/>
              </a:ext>
            </a:extLst>
          </p:cNvPr>
          <p:cNvSpPr/>
          <p:nvPr/>
        </p:nvSpPr>
        <p:spPr>
          <a:xfrm>
            <a:off x="7685586" y="1839815"/>
            <a:ext cx="3188980" cy="3188980"/>
          </a:xfrm>
          <a:prstGeom prst="blockArc">
            <a:avLst>
              <a:gd name="adj1" fmla="val 12214054"/>
              <a:gd name="adj2" fmla="val 9664598"/>
              <a:gd name="adj3" fmla="val 148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5D15AA-1E6C-4D64-A14E-B470450342DD}"/>
              </a:ext>
            </a:extLst>
          </p:cNvPr>
          <p:cNvSpPr txBox="1"/>
          <p:nvPr/>
        </p:nvSpPr>
        <p:spPr>
          <a:xfrm>
            <a:off x="7375020" y="3165900"/>
            <a:ext cx="2887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altLang="ko-KR" sz="2400" b="1" dirty="0">
                <a:solidFill>
                  <a:schemeClr val="bg1"/>
                </a:solidFill>
              </a:rPr>
              <a:t>Функціональної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Left-Right Arrow 24">
            <a:extLst>
              <a:ext uri="{FF2B5EF4-FFF2-40B4-BE49-F238E27FC236}">
                <a16:creationId xmlns:a16="http://schemas.microsoft.com/office/drawing/2014/main" id="{3D604003-FFA4-41F3-9940-48138D57620F}"/>
              </a:ext>
            </a:extLst>
          </p:cNvPr>
          <p:cNvSpPr/>
          <p:nvPr/>
        </p:nvSpPr>
        <p:spPr>
          <a:xfrm>
            <a:off x="5084518" y="2765391"/>
            <a:ext cx="2007670" cy="1337828"/>
          </a:xfrm>
          <a:prstGeom prst="leftRightArrow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bg1"/>
              </a:solidFill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26F35C36-923A-411A-9B4A-3D1D5B339AD0}"/>
              </a:ext>
            </a:extLst>
          </p:cNvPr>
          <p:cNvSpPr/>
          <p:nvPr/>
        </p:nvSpPr>
        <p:spPr>
          <a:xfrm>
            <a:off x="2809174" y="2719958"/>
            <a:ext cx="439251" cy="41117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F5AB3C13-20EC-4085-9447-FE0852CAFD67}"/>
              </a:ext>
            </a:extLst>
          </p:cNvPr>
          <p:cNvSpPr/>
          <p:nvPr/>
        </p:nvSpPr>
        <p:spPr>
          <a:xfrm flipH="1">
            <a:off x="9018974" y="2719958"/>
            <a:ext cx="522203" cy="43078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6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sz="4400" dirty="0"/>
              <a:t>Забезпечувальної частини входять такі основні компоненти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4822A3-CCD7-4CC1-9CD8-BAB57A490996}"/>
              </a:ext>
            </a:extLst>
          </p:cNvPr>
          <p:cNvSpPr/>
          <p:nvPr/>
        </p:nvSpPr>
        <p:spPr>
          <a:xfrm>
            <a:off x="1697904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0205CB-A51E-446A-8127-E40CDD838F4E}"/>
              </a:ext>
            </a:extLst>
          </p:cNvPr>
          <p:cNvSpPr/>
          <p:nvPr/>
        </p:nvSpPr>
        <p:spPr>
          <a:xfrm>
            <a:off x="3663998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D7C618-3CF3-4423-87FB-22260793C4DF}"/>
              </a:ext>
            </a:extLst>
          </p:cNvPr>
          <p:cNvSpPr/>
          <p:nvPr/>
        </p:nvSpPr>
        <p:spPr>
          <a:xfrm>
            <a:off x="5630092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D20FF80-F4A2-45F7-9ACD-14B2D65B7764}"/>
              </a:ext>
            </a:extLst>
          </p:cNvPr>
          <p:cNvSpPr/>
          <p:nvPr/>
        </p:nvSpPr>
        <p:spPr>
          <a:xfrm>
            <a:off x="7596186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0BB691-C742-4BB8-B6CD-13EFF3B56753}"/>
              </a:ext>
            </a:extLst>
          </p:cNvPr>
          <p:cNvGrpSpPr/>
          <p:nvPr/>
        </p:nvGrpSpPr>
        <p:grpSpPr>
          <a:xfrm>
            <a:off x="965676" y="4082462"/>
            <a:ext cx="2647896" cy="1428411"/>
            <a:chOff x="194666" y="3814979"/>
            <a:chExt cx="2647896" cy="14284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7FFE9E-85D3-4410-A551-B34B843130F1}"/>
                </a:ext>
              </a:extLst>
            </p:cNvPr>
            <p:cNvSpPr txBox="1"/>
            <p:nvPr/>
          </p:nvSpPr>
          <p:spPr>
            <a:xfrm>
              <a:off x="211758" y="4412393"/>
              <a:ext cx="21805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altLang="ko-KR" sz="1200" dirty="0">
                  <a:solidFill>
                    <a:schemeClr val="bg1"/>
                  </a:solidFill>
                  <a:cs typeface="Arial" pitchFamily="34" charset="0"/>
                </a:rPr>
                <a:t>сукупність документів, які визначають організаційну структуру, права та обов’язки персоналу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A9105F-F32A-43A2-ADCD-C5AF85F49EBD}"/>
                </a:ext>
              </a:extLst>
            </p:cNvPr>
            <p:cNvSpPr txBox="1"/>
            <p:nvPr/>
          </p:nvSpPr>
          <p:spPr>
            <a:xfrm>
              <a:off x="194666" y="3814979"/>
              <a:ext cx="2647896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1400" b="1" dirty="0">
                  <a:solidFill>
                    <a:schemeClr val="bg1"/>
                  </a:solidFill>
                  <a:cs typeface="Arial" pitchFamily="34" charset="0"/>
                </a:rPr>
                <a:t>організаційне забезпечення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929D5-9A00-4F6A-BC6D-A52ED4480304}"/>
              </a:ext>
            </a:extLst>
          </p:cNvPr>
          <p:cNvGrpSpPr/>
          <p:nvPr/>
        </p:nvGrpSpPr>
        <p:grpSpPr>
          <a:xfrm>
            <a:off x="3199333" y="4073916"/>
            <a:ext cx="2013602" cy="1578894"/>
            <a:chOff x="458759" y="3806433"/>
            <a:chExt cx="2013602" cy="15788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ED2451-435C-4315-9AC5-C77F91FF8912}"/>
                </a:ext>
              </a:extLst>
            </p:cNvPr>
            <p:cNvSpPr txBox="1"/>
            <p:nvPr/>
          </p:nvSpPr>
          <p:spPr>
            <a:xfrm>
              <a:off x="458759" y="4369664"/>
              <a:ext cx="201360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altLang="ko-KR" sz="1200" dirty="0">
                  <a:solidFill>
                    <a:schemeClr val="bg1"/>
                  </a:solidFill>
                  <a:cs typeface="Arial" pitchFamily="34" charset="0"/>
                </a:rPr>
                <a:t>сукупність правових норм, які регламентують правові відносини при створенні і функціонуванні системи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CD06D5-9C51-4950-94D3-CF035F7D8136}"/>
                </a:ext>
              </a:extLst>
            </p:cNvPr>
            <p:cNvSpPr txBox="1"/>
            <p:nvPr/>
          </p:nvSpPr>
          <p:spPr>
            <a:xfrm>
              <a:off x="567147" y="3806433"/>
              <a:ext cx="1625933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1400" b="1" dirty="0">
                  <a:solidFill>
                    <a:schemeClr val="bg1"/>
                  </a:solidFill>
                  <a:cs typeface="Arial" pitchFamily="34" charset="0"/>
                </a:rPr>
                <a:t>правове забезпечення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E9DD98-E698-4474-AD88-050F2AE92A52}"/>
              </a:ext>
            </a:extLst>
          </p:cNvPr>
          <p:cNvGrpSpPr/>
          <p:nvPr/>
        </p:nvGrpSpPr>
        <p:grpSpPr>
          <a:xfrm>
            <a:off x="5288538" y="4056824"/>
            <a:ext cx="1932658" cy="1806289"/>
            <a:chOff x="578400" y="3789341"/>
            <a:chExt cx="1648863" cy="18062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D27CF2-D134-4B65-9CD7-F21652FF88A5}"/>
                </a:ext>
              </a:extLst>
            </p:cNvPr>
            <p:cNvSpPr txBox="1"/>
            <p:nvPr/>
          </p:nvSpPr>
          <p:spPr>
            <a:xfrm>
              <a:off x="578400" y="4395301"/>
              <a:ext cx="16173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altLang="ko-KR" sz="1200" dirty="0">
                  <a:solidFill>
                    <a:schemeClr val="bg1"/>
                  </a:solidFill>
                  <a:cs typeface="Arial" pitchFamily="34" charset="0"/>
                </a:rPr>
                <a:t>комплекс технічних засобів, призначених для функціонування системи, комп’ютерна, комунікаційна та організаційна техніка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BBAA0E-0D89-42B0-AE2E-B15359BF973C}"/>
                </a:ext>
              </a:extLst>
            </p:cNvPr>
            <p:cNvSpPr txBox="1"/>
            <p:nvPr/>
          </p:nvSpPr>
          <p:spPr>
            <a:xfrm>
              <a:off x="601330" y="3789341"/>
              <a:ext cx="1625933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just"/>
              <a:r>
                <a:rPr lang="uk-UA" altLang="ko-KR" sz="1400" b="1" dirty="0">
                  <a:solidFill>
                    <a:schemeClr val="bg1"/>
                  </a:solidFill>
                  <a:cs typeface="Arial" pitchFamily="34" charset="0"/>
                </a:rPr>
                <a:t>технічне забезпечення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CD8E1A-58B9-4720-92BC-8599433B89C6}"/>
              </a:ext>
            </a:extLst>
          </p:cNvPr>
          <p:cNvGrpSpPr/>
          <p:nvPr/>
        </p:nvGrpSpPr>
        <p:grpSpPr>
          <a:xfrm>
            <a:off x="7249556" y="4091008"/>
            <a:ext cx="2227730" cy="1956771"/>
            <a:chOff x="571570" y="3823525"/>
            <a:chExt cx="1780342" cy="195677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9BA467-AF08-49C0-AD5A-D340616F2156}"/>
                </a:ext>
              </a:extLst>
            </p:cNvPr>
            <p:cNvSpPr txBox="1"/>
            <p:nvPr/>
          </p:nvSpPr>
          <p:spPr>
            <a:xfrm>
              <a:off x="571570" y="4395301"/>
              <a:ext cx="178034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altLang="ko-KR" sz="1200" dirty="0">
                  <a:solidFill>
                    <a:schemeClr val="bg1"/>
                  </a:solidFill>
                  <a:cs typeface="Arial" pitchFamily="34" charset="0"/>
                </a:rPr>
                <a:t>сукупність форм документів, класифікаторів, нормативної бази і реалізованих рішень щодо обсягів, розміщення та організування інформації, яка використовується в системі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21DFD5-717F-4CBC-8D59-C26CBCEAD3A5}"/>
                </a:ext>
              </a:extLst>
            </p:cNvPr>
            <p:cNvSpPr txBox="1"/>
            <p:nvPr/>
          </p:nvSpPr>
          <p:spPr>
            <a:xfrm>
              <a:off x="609876" y="3823525"/>
              <a:ext cx="1625933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1400" b="1" dirty="0">
                  <a:solidFill>
                    <a:schemeClr val="bg1"/>
                  </a:solidFill>
                  <a:cs typeface="Arial" pitchFamily="34" charset="0"/>
                </a:rPr>
                <a:t>інформаційне забезпечення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막힌 원호 3">
            <a:extLst>
              <a:ext uri="{FF2B5EF4-FFF2-40B4-BE49-F238E27FC236}">
                <a16:creationId xmlns:a16="http://schemas.microsoft.com/office/drawing/2014/main" id="{07291EBF-F007-4570-8F1A-94BAB35C01AB}"/>
              </a:ext>
            </a:extLst>
          </p:cNvPr>
          <p:cNvSpPr/>
          <p:nvPr/>
        </p:nvSpPr>
        <p:spPr>
          <a:xfrm>
            <a:off x="1147577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막힌 원호 38">
            <a:extLst>
              <a:ext uri="{FF2B5EF4-FFF2-40B4-BE49-F238E27FC236}">
                <a16:creationId xmlns:a16="http://schemas.microsoft.com/office/drawing/2014/main" id="{CED38679-F497-4E9D-82AB-E60EF30702AC}"/>
              </a:ext>
            </a:extLst>
          </p:cNvPr>
          <p:cNvSpPr/>
          <p:nvPr/>
        </p:nvSpPr>
        <p:spPr>
          <a:xfrm rot="10800000">
            <a:off x="3112770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2" name="막힌 원호 39">
            <a:extLst>
              <a:ext uri="{FF2B5EF4-FFF2-40B4-BE49-F238E27FC236}">
                <a16:creationId xmlns:a16="http://schemas.microsoft.com/office/drawing/2014/main" id="{261369DE-C86C-4276-80D5-63D8CD8134B2}"/>
              </a:ext>
            </a:extLst>
          </p:cNvPr>
          <p:cNvSpPr/>
          <p:nvPr/>
        </p:nvSpPr>
        <p:spPr>
          <a:xfrm>
            <a:off x="5077963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3" name="막힌 원호 40">
            <a:extLst>
              <a:ext uri="{FF2B5EF4-FFF2-40B4-BE49-F238E27FC236}">
                <a16:creationId xmlns:a16="http://schemas.microsoft.com/office/drawing/2014/main" id="{59906B89-86F6-4F67-913C-8236789D2E5F}"/>
              </a:ext>
            </a:extLst>
          </p:cNvPr>
          <p:cNvSpPr/>
          <p:nvPr/>
        </p:nvSpPr>
        <p:spPr>
          <a:xfrm rot="10800000">
            <a:off x="7043155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C11508-8842-412F-9118-FCAB1C00603D}"/>
              </a:ext>
            </a:extLst>
          </p:cNvPr>
          <p:cNvGrpSpPr/>
          <p:nvPr/>
        </p:nvGrpSpPr>
        <p:grpSpPr>
          <a:xfrm>
            <a:off x="7929833" y="3756862"/>
            <a:ext cx="288032" cy="288032"/>
            <a:chOff x="1475656" y="1654935"/>
            <a:chExt cx="288032" cy="288032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C284693-9636-41A0-A55D-E61BD7B8AE64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6" name="Flowchart: Extract 25">
              <a:extLst>
                <a:ext uri="{FF2B5EF4-FFF2-40B4-BE49-F238E27FC236}">
                  <a16:creationId xmlns:a16="http://schemas.microsoft.com/office/drawing/2014/main" id="{20208966-361B-4FAF-88B9-8ABC7D94F48A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8EB58D-2CE1-40C8-8080-F7B1DEEBB29E}"/>
              </a:ext>
            </a:extLst>
          </p:cNvPr>
          <p:cNvGrpSpPr/>
          <p:nvPr/>
        </p:nvGrpSpPr>
        <p:grpSpPr>
          <a:xfrm>
            <a:off x="1987077" y="1806864"/>
            <a:ext cx="288032" cy="288032"/>
            <a:chOff x="1475656" y="1654935"/>
            <a:chExt cx="288032" cy="28803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57FB641-DB66-402D-8904-18DCEC5673FC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29" name="Flowchart: Extract 28">
              <a:extLst>
                <a:ext uri="{FF2B5EF4-FFF2-40B4-BE49-F238E27FC236}">
                  <a16:creationId xmlns:a16="http://schemas.microsoft.com/office/drawing/2014/main" id="{ABD24170-70B8-4E93-961A-F1A3BA2FF6C0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435A53-977D-44DC-A18F-3D23795AB297}"/>
              </a:ext>
            </a:extLst>
          </p:cNvPr>
          <p:cNvGrpSpPr/>
          <p:nvPr/>
        </p:nvGrpSpPr>
        <p:grpSpPr>
          <a:xfrm>
            <a:off x="3988443" y="3749089"/>
            <a:ext cx="288032" cy="288032"/>
            <a:chOff x="1475656" y="1654935"/>
            <a:chExt cx="288032" cy="28803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4830203-9059-4480-9872-371001BE6E55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32" name="Flowchart: Extract 31">
              <a:extLst>
                <a:ext uri="{FF2B5EF4-FFF2-40B4-BE49-F238E27FC236}">
                  <a16:creationId xmlns:a16="http://schemas.microsoft.com/office/drawing/2014/main" id="{A5318887-B745-4BC6-9C22-1E44BFD278D7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A194FA0-E7DA-47CF-9E06-3CB274CD6854}"/>
              </a:ext>
            </a:extLst>
          </p:cNvPr>
          <p:cNvGrpSpPr/>
          <p:nvPr/>
        </p:nvGrpSpPr>
        <p:grpSpPr>
          <a:xfrm>
            <a:off x="5928466" y="1816389"/>
            <a:ext cx="288032" cy="288032"/>
            <a:chOff x="1475656" y="1654935"/>
            <a:chExt cx="288032" cy="288032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8898D42-24B0-4397-B5CD-B42188901BF0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5" name="Flowchart: Extract 34">
              <a:extLst>
                <a:ext uri="{FF2B5EF4-FFF2-40B4-BE49-F238E27FC236}">
                  <a16:creationId xmlns:a16="http://schemas.microsoft.com/office/drawing/2014/main" id="{010864D7-45DF-49DE-BB58-5E55E8E10E57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36" name="Oval 61">
            <a:extLst>
              <a:ext uri="{FF2B5EF4-FFF2-40B4-BE49-F238E27FC236}">
                <a16:creationId xmlns:a16="http://schemas.microsoft.com/office/drawing/2014/main" id="{486CCEB8-25D0-43F4-8509-79439DBA41FD}"/>
              </a:ext>
            </a:extLst>
          </p:cNvPr>
          <p:cNvSpPr/>
          <p:nvPr/>
        </p:nvSpPr>
        <p:spPr>
          <a:xfrm>
            <a:off x="9550524" y="2498528"/>
            <a:ext cx="866378" cy="866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7" name="Group 69">
            <a:extLst>
              <a:ext uri="{FF2B5EF4-FFF2-40B4-BE49-F238E27FC236}">
                <a16:creationId xmlns:a16="http://schemas.microsoft.com/office/drawing/2014/main" id="{6B81AEE5-CECB-464C-9AF4-8E6A7F5625A0}"/>
              </a:ext>
            </a:extLst>
          </p:cNvPr>
          <p:cNvGrpSpPr/>
          <p:nvPr/>
        </p:nvGrpSpPr>
        <p:grpSpPr>
          <a:xfrm>
            <a:off x="9609520" y="4048279"/>
            <a:ext cx="2397321" cy="1840471"/>
            <a:chOff x="960254" y="3780796"/>
            <a:chExt cx="2397321" cy="184047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60AA28-2F08-4A3C-9242-8137110C7571}"/>
                </a:ext>
              </a:extLst>
            </p:cNvPr>
            <p:cNvSpPr txBox="1"/>
            <p:nvPr/>
          </p:nvSpPr>
          <p:spPr>
            <a:xfrm>
              <a:off x="988598" y="4420938"/>
              <a:ext cx="236897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altLang="ko-KR" sz="1200" dirty="0">
                  <a:solidFill>
                    <a:schemeClr val="bg1"/>
                  </a:solidFill>
                  <a:cs typeface="Arial" pitchFamily="34" charset="0"/>
                </a:rPr>
                <a:t>сукупність програм і відповідної документації з експлуатації, призначених для управління технічними засобами і вирішення функціональних задач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3BB9FAD-72A6-495A-9980-5E1D868572E4}"/>
                </a:ext>
              </a:extLst>
            </p:cNvPr>
            <p:cNvSpPr txBox="1"/>
            <p:nvPr/>
          </p:nvSpPr>
          <p:spPr>
            <a:xfrm>
              <a:off x="960254" y="3780796"/>
              <a:ext cx="1764933" cy="52322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uk-UA" altLang="ko-KR" sz="1400" b="1" dirty="0">
                  <a:solidFill>
                    <a:schemeClr val="bg1"/>
                  </a:solidFill>
                  <a:cs typeface="Arial" pitchFamily="34" charset="0"/>
                </a:rPr>
                <a:t>програмне забезпечення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0" name="막힌 원호 46">
            <a:extLst>
              <a:ext uri="{FF2B5EF4-FFF2-40B4-BE49-F238E27FC236}">
                <a16:creationId xmlns:a16="http://schemas.microsoft.com/office/drawing/2014/main" id="{D4340106-71FF-4FFD-80DD-E23C94FDCA07}"/>
              </a:ext>
            </a:extLst>
          </p:cNvPr>
          <p:cNvSpPr/>
          <p:nvPr/>
        </p:nvSpPr>
        <p:spPr>
          <a:xfrm>
            <a:off x="8998395" y="1922305"/>
            <a:ext cx="2016000" cy="2016000"/>
          </a:xfrm>
          <a:prstGeom prst="blockArc">
            <a:avLst>
              <a:gd name="adj1" fmla="val 10800000"/>
              <a:gd name="adj2" fmla="val 0"/>
              <a:gd name="adj3" fmla="val 26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1" name="Group 54">
            <a:extLst>
              <a:ext uri="{FF2B5EF4-FFF2-40B4-BE49-F238E27FC236}">
                <a16:creationId xmlns:a16="http://schemas.microsoft.com/office/drawing/2014/main" id="{8EE69E06-5D5E-4290-9BAE-5747013C6C04}"/>
              </a:ext>
            </a:extLst>
          </p:cNvPr>
          <p:cNvGrpSpPr/>
          <p:nvPr/>
        </p:nvGrpSpPr>
        <p:grpSpPr>
          <a:xfrm>
            <a:off x="9848898" y="1816389"/>
            <a:ext cx="288032" cy="288032"/>
            <a:chOff x="1475656" y="1654935"/>
            <a:chExt cx="288032" cy="288032"/>
          </a:xfrm>
        </p:grpSpPr>
        <p:sp>
          <p:nvSpPr>
            <p:cNvPr id="42" name="Oval 55">
              <a:extLst>
                <a:ext uri="{FF2B5EF4-FFF2-40B4-BE49-F238E27FC236}">
                  <a16:creationId xmlns:a16="http://schemas.microsoft.com/office/drawing/2014/main" id="{1C404358-1753-4250-85EB-5847DAA19869}"/>
                </a:ext>
              </a:extLst>
            </p:cNvPr>
            <p:cNvSpPr/>
            <p:nvPr/>
          </p:nvSpPr>
          <p:spPr>
            <a:xfrm>
              <a:off x="1475656" y="1654935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43" name="Flowchart: Extract 56">
              <a:extLst>
                <a:ext uri="{FF2B5EF4-FFF2-40B4-BE49-F238E27FC236}">
                  <a16:creationId xmlns:a16="http://schemas.microsoft.com/office/drawing/2014/main" id="{A6AD356E-DA6A-4BA6-943D-48118D48FDBC}"/>
                </a:ext>
              </a:extLst>
            </p:cNvPr>
            <p:cNvSpPr/>
            <p:nvPr/>
          </p:nvSpPr>
          <p:spPr>
            <a:xfrm rot="5400000">
              <a:off x="1575197" y="1744951"/>
              <a:ext cx="108000" cy="108000"/>
            </a:xfrm>
            <a:prstGeom prst="flowChartExtra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44" name="Isosceles Triangle 51">
            <a:extLst>
              <a:ext uri="{FF2B5EF4-FFF2-40B4-BE49-F238E27FC236}">
                <a16:creationId xmlns:a16="http://schemas.microsoft.com/office/drawing/2014/main" id="{84189029-997C-426B-97FC-FA71918ECED4}"/>
              </a:ext>
            </a:extLst>
          </p:cNvPr>
          <p:cNvSpPr/>
          <p:nvPr/>
        </p:nvSpPr>
        <p:spPr>
          <a:xfrm>
            <a:off x="1980032" y="2798469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ounded Rectangle 6">
            <a:extLst>
              <a:ext uri="{FF2B5EF4-FFF2-40B4-BE49-F238E27FC236}">
                <a16:creationId xmlns:a16="http://schemas.microsoft.com/office/drawing/2014/main" id="{94C77EEA-0DC3-47FF-AAAB-D88E34D273A7}"/>
              </a:ext>
            </a:extLst>
          </p:cNvPr>
          <p:cNvSpPr/>
          <p:nvPr/>
        </p:nvSpPr>
        <p:spPr>
          <a:xfrm>
            <a:off x="3939112" y="276898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Teardrop 1">
            <a:extLst>
              <a:ext uri="{FF2B5EF4-FFF2-40B4-BE49-F238E27FC236}">
                <a16:creationId xmlns:a16="http://schemas.microsoft.com/office/drawing/2014/main" id="{8F3AEC7E-B978-4555-88F4-928AA2BED224}"/>
              </a:ext>
            </a:extLst>
          </p:cNvPr>
          <p:cNvSpPr/>
          <p:nvPr/>
        </p:nvSpPr>
        <p:spPr>
          <a:xfrm rot="18805991">
            <a:off x="5875166" y="2743638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Rounded Rectangle 27">
            <a:extLst>
              <a:ext uri="{FF2B5EF4-FFF2-40B4-BE49-F238E27FC236}">
                <a16:creationId xmlns:a16="http://schemas.microsoft.com/office/drawing/2014/main" id="{FECB05F3-6D13-4BC6-86A9-249C8BE67334}"/>
              </a:ext>
            </a:extLst>
          </p:cNvPr>
          <p:cNvSpPr/>
          <p:nvPr/>
        </p:nvSpPr>
        <p:spPr>
          <a:xfrm>
            <a:off x="7843200" y="2776611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Rounded Rectangle 7">
            <a:extLst>
              <a:ext uri="{FF2B5EF4-FFF2-40B4-BE49-F238E27FC236}">
                <a16:creationId xmlns:a16="http://schemas.microsoft.com/office/drawing/2014/main" id="{94F48482-4D91-437C-9008-44471A340814}"/>
              </a:ext>
            </a:extLst>
          </p:cNvPr>
          <p:cNvSpPr/>
          <p:nvPr/>
        </p:nvSpPr>
        <p:spPr>
          <a:xfrm>
            <a:off x="9826351" y="2768982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633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255163" y="330964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uk-UA" sz="4400" dirty="0"/>
              <a:t>Функціональна</a:t>
            </a:r>
            <a:r>
              <a:rPr lang="uk-UA" dirty="0"/>
              <a:t> частина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535394" y="2488771"/>
            <a:ext cx="96681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chemeClr val="bg1"/>
                </a:solidFill>
              </a:rPr>
              <a:t>До функціональної частини належать ті елементи (підсистеми), які визначають її призначення, функції управління і функції з оброблення інформації </a:t>
            </a:r>
          </a:p>
        </p:txBody>
      </p:sp>
    </p:spTree>
    <p:extLst>
      <p:ext uri="{BB962C8B-B14F-4D97-AF65-F5344CB8AC3E}">
        <p14:creationId xmlns:p14="http://schemas.microsoft.com/office/powerpoint/2010/main" val="22333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sz="2800" dirty="0"/>
              <a:t>Функціональну частину ІСУП вважають моделлю управління проєктами, її будують на підставі трьох складових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4B0B53-C863-4313-956E-E4E65C03212C}"/>
              </a:ext>
            </a:extLst>
          </p:cNvPr>
          <p:cNvGrpSpPr/>
          <p:nvPr/>
        </p:nvGrpSpPr>
        <p:grpSpPr>
          <a:xfrm>
            <a:off x="5395798" y="1840100"/>
            <a:ext cx="1388436" cy="4140966"/>
            <a:chOff x="3871798" y="1672614"/>
            <a:chExt cx="1388436" cy="4140966"/>
          </a:xfrm>
        </p:grpSpPr>
        <p:sp>
          <p:nvSpPr>
            <p:cNvPr id="4" name="Arc 3">
              <a:extLst>
                <a:ext uri="{FF2B5EF4-FFF2-40B4-BE49-F238E27FC236}">
                  <a16:creationId xmlns:a16="http://schemas.microsoft.com/office/drawing/2014/main" id="{385619F4-EFA8-40D3-A23A-53E5FD6AAAE4}"/>
                </a:ext>
              </a:extLst>
            </p:cNvPr>
            <p:cNvSpPr/>
            <p:nvPr/>
          </p:nvSpPr>
          <p:spPr>
            <a:xfrm>
              <a:off x="3883766" y="4437112"/>
              <a:ext cx="1376468" cy="1376468"/>
            </a:xfrm>
            <a:prstGeom prst="arc">
              <a:avLst>
                <a:gd name="adj1" fmla="val 3657515"/>
                <a:gd name="adj2" fmla="val 15912259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E74800B9-439A-409B-A277-6E1D62F5030F}"/>
                </a:ext>
              </a:extLst>
            </p:cNvPr>
            <p:cNvSpPr/>
            <p:nvPr/>
          </p:nvSpPr>
          <p:spPr>
            <a:xfrm flipH="1">
              <a:off x="3871798" y="3040766"/>
              <a:ext cx="1376468" cy="1376468"/>
            </a:xfrm>
            <a:prstGeom prst="arc">
              <a:avLst>
                <a:gd name="adj1" fmla="val 5478932"/>
                <a:gd name="adj2" fmla="val 16740799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CC986056-4579-48E7-A851-DC5BB560AC42}"/>
                </a:ext>
              </a:extLst>
            </p:cNvPr>
            <p:cNvSpPr/>
            <p:nvPr/>
          </p:nvSpPr>
          <p:spPr>
            <a:xfrm>
              <a:off x="3871798" y="1672614"/>
              <a:ext cx="1376468" cy="1376468"/>
            </a:xfrm>
            <a:prstGeom prst="arc">
              <a:avLst>
                <a:gd name="adj1" fmla="val 6266444"/>
                <a:gd name="adj2" fmla="val 19078973"/>
              </a:avLst>
            </a:prstGeom>
            <a:ln w="165100">
              <a:solidFill>
                <a:schemeClr val="bg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D1E8144-B7D0-4287-AB1D-C60649351154}"/>
                </a:ext>
              </a:extLst>
            </p:cNvPr>
            <p:cNvSpPr/>
            <p:nvPr/>
          </p:nvSpPr>
          <p:spPr>
            <a:xfrm>
              <a:off x="4139952" y="1928800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B1DD9E5-4F87-4831-90C7-CC4028A5218F}"/>
                </a:ext>
              </a:extLst>
            </p:cNvPr>
            <p:cNvSpPr/>
            <p:nvPr/>
          </p:nvSpPr>
          <p:spPr>
            <a:xfrm>
              <a:off x="4139952" y="3296952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238EAB0-CE95-4C8F-B350-BC536930866E}"/>
                </a:ext>
              </a:extLst>
            </p:cNvPr>
            <p:cNvSpPr/>
            <p:nvPr/>
          </p:nvSpPr>
          <p:spPr>
            <a:xfrm>
              <a:off x="4139952" y="4698776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" name="Chevron 5">
            <a:extLst>
              <a:ext uri="{FF2B5EF4-FFF2-40B4-BE49-F238E27FC236}">
                <a16:creationId xmlns:a16="http://schemas.microsoft.com/office/drawing/2014/main" id="{6FD1EC34-3885-41E2-89EA-CFA79B440171}"/>
              </a:ext>
            </a:extLst>
          </p:cNvPr>
          <p:cNvSpPr/>
          <p:nvPr/>
        </p:nvSpPr>
        <p:spPr>
          <a:xfrm>
            <a:off x="6722082" y="2343000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" name="Chevron 67">
            <a:extLst>
              <a:ext uri="{FF2B5EF4-FFF2-40B4-BE49-F238E27FC236}">
                <a16:creationId xmlns:a16="http://schemas.microsoft.com/office/drawing/2014/main" id="{8D2D4555-458B-4A71-B14F-95483B5CA12B}"/>
              </a:ext>
            </a:extLst>
          </p:cNvPr>
          <p:cNvSpPr/>
          <p:nvPr/>
        </p:nvSpPr>
        <p:spPr>
          <a:xfrm>
            <a:off x="6734133" y="5119060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Chevron 91">
            <a:extLst>
              <a:ext uri="{FF2B5EF4-FFF2-40B4-BE49-F238E27FC236}">
                <a16:creationId xmlns:a16="http://schemas.microsoft.com/office/drawing/2014/main" id="{09A9D72F-66C2-456E-89A9-EABFB55B04E1}"/>
              </a:ext>
            </a:extLst>
          </p:cNvPr>
          <p:cNvSpPr/>
          <p:nvPr/>
        </p:nvSpPr>
        <p:spPr>
          <a:xfrm flipH="1">
            <a:off x="5282978" y="3735958"/>
            <a:ext cx="225640" cy="314542"/>
          </a:xfrm>
          <a:prstGeom prst="chevron">
            <a:avLst>
              <a:gd name="adj" fmla="val 42574"/>
            </a:avLst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12AE87-8BA8-49B8-BCEC-401137D4B091}"/>
              </a:ext>
            </a:extLst>
          </p:cNvPr>
          <p:cNvSpPr txBox="1"/>
          <p:nvPr/>
        </p:nvSpPr>
        <p:spPr>
          <a:xfrm>
            <a:off x="7404583" y="3684310"/>
            <a:ext cx="32776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uk-UA" altLang="ko-KR" sz="2000" b="1" dirty="0">
                <a:solidFill>
                  <a:schemeClr val="bg1"/>
                </a:solidFill>
                <a:cs typeface="Arial" pitchFamily="34" charset="0"/>
              </a:rPr>
              <a:t>структури ресурсів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7182C9-799D-40D3-8606-78208FE4C978}"/>
              </a:ext>
            </a:extLst>
          </p:cNvPr>
          <p:cNvSpPr txBox="1"/>
          <p:nvPr/>
        </p:nvSpPr>
        <p:spPr>
          <a:xfrm>
            <a:off x="1751888" y="2185942"/>
            <a:ext cx="33580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uk-UA" altLang="ko-KR" sz="2000" b="1" dirty="0">
                <a:solidFill>
                  <a:schemeClr val="bg1"/>
                </a:solidFill>
                <a:cs typeface="Arial" pitchFamily="34" charset="0"/>
              </a:rPr>
              <a:t>структури робіт </a:t>
            </a:r>
            <a:r>
              <a:rPr lang="uk-UA" altLang="ko-KR" sz="2000" b="1" dirty="0" err="1">
                <a:solidFill>
                  <a:schemeClr val="bg1"/>
                </a:solidFill>
                <a:cs typeface="Arial" pitchFamily="34" charset="0"/>
              </a:rPr>
              <a:t>проєкту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1B50F8-81DF-4DDC-9515-1803A955F784}"/>
              </a:ext>
            </a:extLst>
          </p:cNvPr>
          <p:cNvSpPr txBox="1"/>
          <p:nvPr/>
        </p:nvSpPr>
        <p:spPr>
          <a:xfrm>
            <a:off x="743484" y="5114412"/>
            <a:ext cx="449508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uk-UA" altLang="ko-KR" sz="2000" b="1" dirty="0">
                <a:solidFill>
                  <a:schemeClr val="bg1"/>
                </a:solidFill>
                <a:cs typeface="Arial" pitchFamily="34" charset="0"/>
              </a:rPr>
              <a:t>матриці призначення ресурсів на роботи </a:t>
            </a:r>
            <a:r>
              <a:rPr lang="uk-UA" altLang="ko-KR" sz="2000" b="1" dirty="0" err="1">
                <a:solidFill>
                  <a:schemeClr val="bg1"/>
                </a:solidFill>
                <a:cs typeface="Arial" pitchFamily="34" charset="0"/>
              </a:rPr>
              <a:t>проєкту</a:t>
            </a:r>
            <a:endParaRPr lang="uk-UA" altLang="ko-KR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Rounded Rectangle 7">
            <a:extLst>
              <a:ext uri="{FF2B5EF4-FFF2-40B4-BE49-F238E27FC236}">
                <a16:creationId xmlns:a16="http://schemas.microsoft.com/office/drawing/2014/main" id="{E0FE6FB7-D069-44CB-933F-5EB06DE63907}"/>
              </a:ext>
            </a:extLst>
          </p:cNvPr>
          <p:cNvSpPr/>
          <p:nvPr/>
        </p:nvSpPr>
        <p:spPr>
          <a:xfrm>
            <a:off x="5919912" y="2331057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:a16="http://schemas.microsoft.com/office/drawing/2014/main" id="{F4CCA764-C39A-4114-9C06-349914601610}"/>
              </a:ext>
            </a:extLst>
          </p:cNvPr>
          <p:cNvSpPr>
            <a:spLocks noChangeAspect="1"/>
          </p:cNvSpPr>
          <p:nvPr/>
        </p:nvSpPr>
        <p:spPr>
          <a:xfrm>
            <a:off x="5898000" y="5134369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5833670" y="3635633"/>
            <a:ext cx="510985" cy="503642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5863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600" dirty="0"/>
              <a:t>ІСУП може бути структурована за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885772" y="2087118"/>
            <a:ext cx="794189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400" dirty="0">
                <a:solidFill>
                  <a:schemeClr val="bg1"/>
                </a:solidFill>
              </a:rPr>
              <a:t>етапами </a:t>
            </a:r>
            <a:r>
              <a:rPr lang="uk-UA" sz="3400" dirty="0" err="1">
                <a:solidFill>
                  <a:schemeClr val="bg1"/>
                </a:solidFill>
              </a:rPr>
              <a:t>проєктного</a:t>
            </a:r>
            <a:r>
              <a:rPr lang="uk-UA" sz="3400" dirty="0">
                <a:solidFill>
                  <a:schemeClr val="bg1"/>
                </a:solidFill>
              </a:rPr>
              <a:t> циклу;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400" dirty="0">
                <a:solidFill>
                  <a:schemeClr val="bg1"/>
                </a:solidFill>
              </a:rPr>
              <a:t>функціями управління </a:t>
            </a:r>
            <a:r>
              <a:rPr lang="uk-UA" sz="3400" dirty="0" err="1">
                <a:solidFill>
                  <a:schemeClr val="bg1"/>
                </a:solidFill>
              </a:rPr>
              <a:t>проєктом</a:t>
            </a:r>
            <a:r>
              <a:rPr lang="uk-UA" sz="3400" dirty="0">
                <a:solidFill>
                  <a:schemeClr val="bg1"/>
                </a:solidFill>
              </a:rPr>
              <a:t>;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3400" dirty="0">
                <a:solidFill>
                  <a:schemeClr val="bg1"/>
                </a:solidFill>
              </a:rPr>
              <a:t>рівнями управління. </a:t>
            </a:r>
          </a:p>
        </p:txBody>
      </p:sp>
    </p:spTree>
    <p:extLst>
      <p:ext uri="{BB962C8B-B14F-4D97-AF65-F5344CB8AC3E}">
        <p14:creationId xmlns:p14="http://schemas.microsoft.com/office/powerpoint/2010/main" val="5454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178251" y="356601"/>
            <a:ext cx="11573197" cy="724247"/>
          </a:xfrm>
        </p:spPr>
        <p:txBody>
          <a:bodyPr>
            <a:normAutofit fontScale="70000" lnSpcReduction="20000"/>
          </a:bodyPr>
          <a:lstStyle/>
          <a:p>
            <a:r>
              <a:rPr lang="uk-UA" sz="3200" dirty="0"/>
              <a:t>Вимоги користувачів до ІСУП </a:t>
            </a:r>
          </a:p>
          <a:p>
            <a:r>
              <a:rPr lang="uk-UA" sz="3200" dirty="0"/>
              <a:t>за рівнями управління </a:t>
            </a:r>
            <a:r>
              <a:rPr lang="uk-UA" sz="3200" dirty="0" err="1"/>
              <a:t>проєктом</a:t>
            </a:r>
            <a:endParaRPr lang="uk-UA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53" y="1346874"/>
            <a:ext cx="8759929" cy="522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5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289346" y="339509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Основні функції ІСУП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204958" y="1987528"/>
            <a:ext cx="106736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uk-UA" sz="2800" dirty="0">
                <a:solidFill>
                  <a:schemeClr val="bg1"/>
                </a:solidFill>
              </a:rPr>
              <a:t>автоматизацію процесів збирання, перетворення, зберігання, пошуку і обміну інформацією; </a:t>
            </a:r>
          </a:p>
          <a:p>
            <a:pPr marL="457200" indent="-457200">
              <a:buAutoNum type="arabicParenR"/>
            </a:pPr>
            <a:endParaRPr lang="uk-UA" sz="2800" dirty="0">
              <a:solidFill>
                <a:schemeClr val="bg1"/>
              </a:solidFill>
            </a:endParaRPr>
          </a:p>
          <a:p>
            <a:r>
              <a:rPr lang="uk-UA" sz="2800" dirty="0">
                <a:solidFill>
                  <a:schemeClr val="bg1"/>
                </a:solidFill>
              </a:rPr>
              <a:t>2) статистичне та аналітичне оброблення інформації для обґрунтування і прийняття </a:t>
            </a:r>
            <a:r>
              <a:rPr lang="uk-UA" sz="2800" dirty="0" err="1">
                <a:solidFill>
                  <a:schemeClr val="bg1"/>
                </a:solidFill>
              </a:rPr>
              <a:t>проєктних</a:t>
            </a:r>
            <a:r>
              <a:rPr lang="uk-UA" sz="2800" dirty="0">
                <a:solidFill>
                  <a:schemeClr val="bg1"/>
                </a:solidFill>
              </a:rPr>
              <a:t> рішень; 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r>
              <a:rPr lang="uk-UA" sz="2800" dirty="0">
                <a:solidFill>
                  <a:schemeClr val="bg1"/>
                </a:solidFill>
              </a:rPr>
              <a:t>3) реалізацію процедур календарного і сіткового планування, розроблення бюджетів, аналізування ризиків, оцінювання </a:t>
            </a:r>
            <a:r>
              <a:rPr lang="uk-UA" sz="2800" dirty="0" err="1">
                <a:solidFill>
                  <a:schemeClr val="bg1"/>
                </a:solidFill>
              </a:rPr>
              <a:t>проєктних</a:t>
            </a:r>
            <a:r>
              <a:rPr lang="uk-UA" sz="2800" dirty="0">
                <a:solidFill>
                  <a:schemeClr val="bg1"/>
                </a:solidFill>
              </a:rPr>
              <a:t> рішень; </a:t>
            </a:r>
          </a:p>
        </p:txBody>
      </p:sp>
    </p:spTree>
    <p:extLst>
      <p:ext uri="{BB962C8B-B14F-4D97-AF65-F5344CB8AC3E}">
        <p14:creationId xmlns:p14="http://schemas.microsoft.com/office/powerpoint/2010/main" val="275019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289346" y="339509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uk-UA" dirty="0"/>
              <a:t>Основні функції ІСУП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256232" y="2013163"/>
            <a:ext cx="1067369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</a:rPr>
              <a:t>4) виконання облікових функцій;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r>
              <a:rPr lang="uk-UA" sz="2800" dirty="0">
                <a:solidFill>
                  <a:schemeClr val="bg1"/>
                </a:solidFill>
              </a:rPr>
              <a:t>5) інтелектуальний аналіз даних, моделювання і прогнозування ситуацій;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r>
              <a:rPr lang="uk-UA" sz="2800" dirty="0">
                <a:solidFill>
                  <a:schemeClr val="bg1"/>
                </a:solidFill>
              </a:rPr>
              <a:t>6) оперативне і якісне оформлення звітної документації; </a:t>
            </a:r>
          </a:p>
          <a:p>
            <a:endParaRPr lang="uk-UA" sz="2800" dirty="0">
              <a:solidFill>
                <a:schemeClr val="bg1"/>
              </a:solidFill>
            </a:endParaRPr>
          </a:p>
          <a:p>
            <a:r>
              <a:rPr lang="uk-UA" sz="2800" dirty="0">
                <a:solidFill>
                  <a:schemeClr val="bg1"/>
                </a:solidFill>
              </a:rPr>
              <a:t>7) захист інформації. </a:t>
            </a:r>
          </a:p>
        </p:txBody>
      </p:sp>
    </p:spTree>
    <p:extLst>
      <p:ext uri="{BB962C8B-B14F-4D97-AF65-F5344CB8AC3E}">
        <p14:creationId xmlns:p14="http://schemas.microsoft.com/office/powerpoint/2010/main" val="89135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uk-UA" sz="3200" dirty="0"/>
              <a:t>Система підтримки прийняття рішень 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1956986" y="2177588"/>
            <a:ext cx="852015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bg1"/>
                </a:solidFill>
              </a:rPr>
              <a:t>З'єднання комплексу програмних засобів, імітаційних, статистичних та аналітичних моделей процесів і робіт за </a:t>
            </a:r>
            <a:r>
              <a:rPr lang="uk-UA" sz="2800" dirty="0" err="1">
                <a:solidFill>
                  <a:schemeClr val="bg1"/>
                </a:solidFill>
              </a:rPr>
              <a:t>проєктом</a:t>
            </a:r>
            <a:r>
              <a:rPr lang="uk-UA" sz="2800" dirty="0">
                <a:solidFill>
                  <a:schemeClr val="bg1"/>
                </a:solidFill>
              </a:rPr>
              <a:t> для підготовки рішень щодо його реалізації. </a:t>
            </a:r>
          </a:p>
        </p:txBody>
      </p:sp>
    </p:spTree>
    <p:extLst>
      <p:ext uri="{BB962C8B-B14F-4D97-AF65-F5344CB8AC3E}">
        <p14:creationId xmlns:p14="http://schemas.microsoft.com/office/powerpoint/2010/main" val="114669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314983" y="510425"/>
            <a:ext cx="11573197" cy="724247"/>
          </a:xfrm>
        </p:spPr>
        <p:txBody>
          <a:bodyPr/>
          <a:lstStyle/>
          <a:p>
            <a:r>
              <a:rPr lang="uk-UA" sz="3600" dirty="0"/>
              <a:t>Основними функціями цих систем є: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1649338" y="1893810"/>
            <a:ext cx="95798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bg1"/>
                </a:solidFill>
              </a:rPr>
              <a:t>Збір, передача і зберігання даних;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uk-UA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bg1"/>
                </a:solidFill>
              </a:rPr>
              <a:t>Змістовна обробка даних у процесі вирішення функціональних завдань управління проєктами;</a:t>
            </a:r>
          </a:p>
          <a:p>
            <a:r>
              <a:rPr lang="uk-UA" sz="280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bg1"/>
                </a:solidFill>
              </a:rPr>
              <a:t>Подання інформації у формі, зручній для прийняття рішень;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uk-UA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>
                <a:solidFill>
                  <a:schemeClr val="bg1"/>
                </a:solidFill>
              </a:rPr>
              <a:t>Доведення прийнятих рішень до виконавців; </a:t>
            </a:r>
          </a:p>
        </p:txBody>
      </p:sp>
    </p:spTree>
    <p:extLst>
      <p:ext uri="{BB962C8B-B14F-4D97-AF65-F5344CB8AC3E}">
        <p14:creationId xmlns:p14="http://schemas.microsoft.com/office/powerpoint/2010/main" val="32062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306437" y="536062"/>
            <a:ext cx="11573197" cy="724247"/>
          </a:xfrm>
        </p:spPr>
        <p:txBody>
          <a:bodyPr>
            <a:normAutofit fontScale="62500" lnSpcReduction="20000"/>
          </a:bodyPr>
          <a:lstStyle/>
          <a:p>
            <a:r>
              <a:rPr lang="uk-UA" sz="3600" dirty="0"/>
              <a:t>Інтегрована інформаційна система</a:t>
            </a:r>
          </a:p>
          <a:p>
            <a:r>
              <a:rPr lang="uk-UA" sz="3600" dirty="0"/>
              <a:t> управління проєктами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256231" y="1970723"/>
            <a:ext cx="943455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Об'єднує дані з різних підрозділів і організацій, що належать до конкретного </a:t>
            </a:r>
            <a:r>
              <a:rPr lang="uk-UA" sz="2400" dirty="0" err="1">
                <a:solidFill>
                  <a:schemeClr val="bg1"/>
                </a:solidFill>
              </a:rPr>
              <a:t>проєкту</a:t>
            </a:r>
            <a:r>
              <a:rPr lang="uk-UA" sz="2400" dirty="0">
                <a:solidFill>
                  <a:schemeClr val="bg1"/>
                </a:solidFill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Забезпечує зберігання, збір, і аналіз управлінської інформації щодо ступеня досягнення цілей </a:t>
            </a:r>
            <a:r>
              <a:rPr lang="uk-UA" sz="2400" dirty="0" err="1">
                <a:solidFill>
                  <a:schemeClr val="bg1"/>
                </a:solidFill>
              </a:rPr>
              <a:t>проєкту</a:t>
            </a:r>
            <a:r>
              <a:rPr lang="uk-UA" sz="2400" dirty="0">
                <a:solidFill>
                  <a:schemeClr val="bg1"/>
                </a:solidFill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Створюється для кожного </a:t>
            </a:r>
            <a:r>
              <a:rPr lang="uk-UA" sz="2400" dirty="0" err="1">
                <a:solidFill>
                  <a:schemeClr val="bg1"/>
                </a:solidFill>
              </a:rPr>
              <a:t>проєкту</a:t>
            </a:r>
            <a:r>
              <a:rPr lang="uk-UA" sz="2400" dirty="0">
                <a:solidFill>
                  <a:schemeClr val="bg1"/>
                </a:solidFill>
              </a:rPr>
              <a:t> і є тимчасовою, оскільки </a:t>
            </a:r>
            <a:r>
              <a:rPr lang="uk-UA" sz="2400" dirty="0" err="1">
                <a:solidFill>
                  <a:schemeClr val="bg1"/>
                </a:solidFill>
              </a:rPr>
              <a:t>проєкт</a:t>
            </a:r>
            <a:r>
              <a:rPr lang="uk-UA" sz="2400" dirty="0">
                <a:solidFill>
                  <a:schemeClr val="bg1"/>
                </a:solidFill>
              </a:rPr>
              <a:t> є одноразове підприємство;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Повинна забезпечувати алгоритми дозволу конфліктуючих вимог, що виникають по ходу забезпечення </a:t>
            </a:r>
            <a:r>
              <a:rPr lang="uk-UA" sz="2400" dirty="0" err="1">
                <a:solidFill>
                  <a:schemeClr val="bg1"/>
                </a:solidFill>
              </a:rPr>
              <a:t>проєкту</a:t>
            </a:r>
            <a:r>
              <a:rPr lang="uk-UA" sz="2400" dirty="0">
                <a:solidFill>
                  <a:schemeClr val="bg1"/>
                </a:solidFill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13340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306437" y="536062"/>
            <a:ext cx="11573197" cy="724247"/>
          </a:xfrm>
        </p:spPr>
        <p:txBody>
          <a:bodyPr>
            <a:normAutofit fontScale="62500" lnSpcReduction="20000"/>
          </a:bodyPr>
          <a:lstStyle/>
          <a:p>
            <a:r>
              <a:rPr lang="uk-UA" sz="3600" dirty="0"/>
              <a:t>Інтегрована інформаційна система</a:t>
            </a:r>
          </a:p>
          <a:p>
            <a:r>
              <a:rPr lang="uk-UA" sz="3600" dirty="0"/>
              <a:t> управління проєктами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256232" y="2021996"/>
            <a:ext cx="9434558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Повинна забезпечувати підтримку ділових взаємовідносин між виконавцями, тимчасово об'єднаними в команду;</a:t>
            </a:r>
          </a:p>
          <a:p>
            <a:r>
              <a:rPr lang="uk-UA" sz="2400" dirty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Є динамічною системою, яка змінюється в залежності від стадії </a:t>
            </a:r>
            <a:r>
              <a:rPr lang="uk-UA" sz="2400" dirty="0" err="1">
                <a:solidFill>
                  <a:schemeClr val="bg1"/>
                </a:solidFill>
              </a:rPr>
              <a:t>проєкту</a:t>
            </a:r>
            <a:r>
              <a:rPr lang="uk-UA" sz="2400" dirty="0">
                <a:solidFill>
                  <a:schemeClr val="bg1"/>
                </a:solidFill>
              </a:rPr>
              <a:t>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Є відкритою системою, тому що </a:t>
            </a:r>
            <a:r>
              <a:rPr lang="uk-UA" sz="2400" dirty="0" err="1">
                <a:solidFill>
                  <a:schemeClr val="bg1"/>
                </a:solidFill>
              </a:rPr>
              <a:t>проєкт</a:t>
            </a:r>
            <a:r>
              <a:rPr lang="uk-UA" sz="2400" dirty="0">
                <a:solidFill>
                  <a:schemeClr val="bg1"/>
                </a:solidFill>
              </a:rPr>
              <a:t> не є повністю незалежним від бізнес-оточення та поточної діяльності підприємства</a:t>
            </a:r>
          </a:p>
          <a:p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6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169705" y="407875"/>
            <a:ext cx="11573197" cy="724247"/>
          </a:xfrm>
        </p:spPr>
        <p:txBody>
          <a:bodyPr>
            <a:normAutofit fontScale="47500" lnSpcReduction="20000"/>
          </a:bodyPr>
          <a:lstStyle/>
          <a:p>
            <a:r>
              <a:rPr lang="uk-UA" sz="4400" dirty="0"/>
              <a:t> Інструментальні засоби</a:t>
            </a:r>
          </a:p>
          <a:p>
            <a:r>
              <a:rPr lang="uk-UA" sz="4400" dirty="0"/>
              <a:t> управління проєктами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416" y="1694426"/>
            <a:ext cx="932497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4980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314983" y="424966"/>
            <a:ext cx="11573197" cy="724247"/>
          </a:xfrm>
        </p:spPr>
        <p:txBody>
          <a:bodyPr>
            <a:normAutofit fontScale="55000" lnSpcReduction="20000"/>
          </a:bodyPr>
          <a:lstStyle/>
          <a:p>
            <a:r>
              <a:rPr lang="uk-UA" sz="4000" dirty="0"/>
              <a:t>Класифікація систем </a:t>
            </a:r>
          </a:p>
          <a:p>
            <a:r>
              <a:rPr lang="uk-UA" sz="4000" dirty="0"/>
              <a:t>управління проєктами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01" y="1914034"/>
            <a:ext cx="10788777" cy="425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35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/>
          <p:cNvSpPr>
            <a:spLocks noGrp="1"/>
          </p:cNvSpPr>
          <p:nvPr>
            <p:ph type="body" sz="quarter" idx="10"/>
          </p:nvPr>
        </p:nvSpPr>
        <p:spPr>
          <a:xfrm>
            <a:off x="366258" y="698433"/>
            <a:ext cx="11573197" cy="724247"/>
          </a:xfrm>
        </p:spPr>
        <p:txBody>
          <a:bodyPr/>
          <a:lstStyle/>
          <a:p>
            <a:r>
              <a:rPr lang="uk-UA" sz="3600" dirty="0"/>
              <a:t>Автоматизація управління проєктами 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1321747" y="1934773"/>
            <a:ext cx="98903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засоби для календарно-сіткового планування;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засоби для вирішення окремих завдань (розробка бюджетів, аналіз ризиків, управління контрактами, часом тощо);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засоби для спрощення і обмеження доступу до </a:t>
            </a:r>
            <a:r>
              <a:rPr lang="uk-UA" sz="2400" dirty="0" err="1">
                <a:solidFill>
                  <a:schemeClr val="bg1"/>
                </a:solidFill>
              </a:rPr>
              <a:t>проєктних</a:t>
            </a:r>
            <a:r>
              <a:rPr lang="uk-UA" sz="2400" dirty="0">
                <a:solidFill>
                  <a:schemeClr val="bg1"/>
                </a:solidFill>
              </a:rPr>
              <a:t> даних; 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засоби для організації комунікацій; 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>
                <a:solidFill>
                  <a:schemeClr val="bg1"/>
                </a:solidFill>
              </a:rPr>
              <a:t>засоби для інтеграції з іншими прикладними програмами. </a:t>
            </a:r>
          </a:p>
        </p:txBody>
      </p:sp>
    </p:spTree>
    <p:extLst>
      <p:ext uri="{BB962C8B-B14F-4D97-AF65-F5344CB8AC3E}">
        <p14:creationId xmlns:p14="http://schemas.microsoft.com/office/powerpoint/2010/main" val="273467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300" y="-22595"/>
            <a:ext cx="11068050" cy="1325563"/>
          </a:xfrm>
        </p:spPr>
        <p:txBody>
          <a:bodyPr/>
          <a:lstStyle/>
          <a:p>
            <a:pPr algn="ctr"/>
            <a:r>
              <a:rPr lang="uk-UA" b="1" dirty="0"/>
              <a:t>Вибір засобів програмної реалізації </a:t>
            </a:r>
            <a:r>
              <a:rPr lang="uk-UA" b="1" dirty="0" err="1"/>
              <a:t>проєктів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2450" y="709553"/>
            <a:ext cx="11391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  <a:p>
            <a:pPr algn="just"/>
            <a:r>
              <a:rPr lang="en-US" dirty="0"/>
              <a:t>	</a:t>
            </a:r>
            <a:r>
              <a:rPr lang="uk-UA" dirty="0"/>
              <a:t>Вибір програмного продукту залежить насамперед від складності цілей і завдань </a:t>
            </a:r>
            <a:r>
              <a:rPr lang="uk-UA" dirty="0" err="1"/>
              <a:t>проєкту</a:t>
            </a:r>
            <a:r>
              <a:rPr lang="uk-UA" dirty="0"/>
              <a:t>. </a:t>
            </a:r>
          </a:p>
          <a:p>
            <a:r>
              <a:rPr lang="en-US" dirty="0"/>
              <a:t>	</a:t>
            </a:r>
            <a:r>
              <a:rPr lang="uk-UA" dirty="0"/>
              <a:t>Щоб вибрати оптимальний програмний продукт для управління проєктами, необхідно чітко уявляти функції і вимоги до інформаційної системи.</a:t>
            </a:r>
          </a:p>
          <a:p>
            <a:pPr algn="just"/>
            <a:r>
              <a:rPr lang="uk-UA" dirty="0"/>
              <a:t>	 Програмне забезпечення для управління проєктами пропонує широкий спектр функцій, які допомагають керівникам </a:t>
            </a:r>
            <a:r>
              <a:rPr lang="uk-UA" dirty="0" err="1"/>
              <a:t>проєктів</a:t>
            </a:r>
            <a:r>
              <a:rPr lang="uk-UA" dirty="0"/>
              <a:t> та командам досягати своїх цілей та виконувати проєкти вчасно та в межах бюджету.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63568" y="2740878"/>
            <a:ext cx="69378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dirty="0"/>
              <a:t>	</a:t>
            </a:r>
            <a:r>
              <a:rPr lang="uk-UA" sz="2400" dirty="0"/>
              <a:t>На сьогоднішній день існує багато різних програмних засобів управління проєктами, які виконують основні функції, а саме: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2400" dirty="0"/>
              <a:t>планування </a:t>
            </a:r>
            <a:r>
              <a:rPr lang="uk-UA" sz="2400" dirty="0" err="1"/>
              <a:t>проєкту</a:t>
            </a:r>
            <a:r>
              <a:rPr lang="uk-UA" sz="2400" dirty="0"/>
              <a:t>, тобто визначення графіку </a:t>
            </a:r>
            <a:r>
              <a:rPr lang="uk-UA" sz="2400" dirty="0" err="1"/>
              <a:t>проєкту</a:t>
            </a:r>
            <a:r>
              <a:rPr lang="uk-UA" sz="2400" dirty="0"/>
              <a:t> та складання завдань </a:t>
            </a:r>
            <a:r>
              <a:rPr lang="uk-UA" sz="2400" dirty="0" err="1"/>
              <a:t>проєкту</a:t>
            </a:r>
            <a:r>
              <a:rPr lang="uk-UA" sz="2400" dirty="0"/>
              <a:t>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2400" dirty="0"/>
              <a:t>співпраця співробітників, а саме обмін документами, управління матеріальними та трудовими ресурсами;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uk-UA" sz="2400" dirty="0"/>
              <a:t>складання документації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9962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9E5F14-E5F1-C221-85D1-619BEB8CD935}"/>
              </a:ext>
            </a:extLst>
          </p:cNvPr>
          <p:cNvSpPr txBox="1"/>
          <p:nvPr/>
        </p:nvSpPr>
        <p:spPr>
          <a:xfrm>
            <a:off x="880592" y="665485"/>
            <a:ext cx="104579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Basecamp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онлайн-інструмент для управління проєктами, спільної роботи і постановки завдань по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проєктах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Цей програмний продукт був розроблений ще у 2004 році, він розрахований на загальні потреби команд усіх розмірів та не є дорогим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6F905-0E7C-AFCB-3383-1C713297BD4B}"/>
              </a:ext>
            </a:extLst>
          </p:cNvPr>
          <p:cNvSpPr txBox="1"/>
          <p:nvPr/>
        </p:nvSpPr>
        <p:spPr>
          <a:xfrm>
            <a:off x="880592" y="1588815"/>
            <a:ext cx="8900160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функції: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чат у режимі реального часу;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клієнтський доступ;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справ;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дошки оголошень;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 та файли можна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0"/>
              </a:spcAft>
              <a:buSzPts val="1000"/>
              <a:tabLst>
                <a:tab pos="540385" algn="l"/>
              </a:tabLst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 використовувати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редагувати</a:t>
            </a:r>
            <a:r>
              <a:rPr lang="uk-UA" b="1" dirty="0"/>
              <a:t>.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9E5F14-E5F1-C221-85D1-619BEB8CD935}"/>
              </a:ext>
            </a:extLst>
          </p:cNvPr>
          <p:cNvSpPr txBox="1"/>
          <p:nvPr/>
        </p:nvSpPr>
        <p:spPr>
          <a:xfrm>
            <a:off x="1212456" y="138083"/>
            <a:ext cx="970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Basecamp </a:t>
            </a:r>
            <a:r>
              <a:rPr lang="uk-UA" sz="2400" b="1" dirty="0"/>
              <a:t> </a:t>
            </a:r>
            <a:endParaRPr lang="uk-UA" sz="2400" dirty="0"/>
          </a:p>
        </p:txBody>
      </p:sp>
      <p:pic>
        <p:nvPicPr>
          <p:cNvPr id="11" name="Рисунок 10" descr="Скриншот программы Basecamp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54" y="1404149"/>
            <a:ext cx="4990706" cy="47545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584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9E5F14-E5F1-C221-85D1-619BEB8CD935}"/>
              </a:ext>
            </a:extLst>
          </p:cNvPr>
          <p:cNvSpPr txBox="1"/>
          <p:nvPr/>
        </p:nvSpPr>
        <p:spPr>
          <a:xfrm>
            <a:off x="1005840" y="495776"/>
            <a:ext cx="970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b="1" dirty="0"/>
              <a:t>Primavera P6</a:t>
            </a:r>
            <a:r>
              <a:rPr lang="en-US" b="1" dirty="0"/>
              <a:t> </a:t>
            </a:r>
            <a:r>
              <a:rPr lang="uk-UA" dirty="0"/>
              <a:t>- це комплексний інструмент управління проєктами, розроблений спеціально для будівництва. Він дозволяє користувачам створювати детальні графіки </a:t>
            </a:r>
            <a:r>
              <a:rPr lang="uk-UA" dirty="0" err="1"/>
              <a:t>проєктів</a:t>
            </a:r>
            <a:r>
              <a:rPr lang="uk-UA" dirty="0"/>
              <a:t>, відстежувати прогрес, управляти ресурсами та аналізувати ефективність </a:t>
            </a:r>
            <a:r>
              <a:rPr lang="uk-UA" dirty="0" err="1"/>
              <a:t>проєкту</a:t>
            </a:r>
            <a:r>
              <a:rPr lang="uk-UA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6F905-0E7C-AFCB-3383-1C713297BD4B}"/>
              </a:ext>
            </a:extLst>
          </p:cNvPr>
          <p:cNvSpPr txBox="1"/>
          <p:nvPr/>
        </p:nvSpPr>
        <p:spPr>
          <a:xfrm>
            <a:off x="880592" y="1419106"/>
            <a:ext cx="89001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u="sng" dirty="0"/>
              <a:t>Переваги:</a:t>
            </a:r>
          </a:p>
          <a:p>
            <a:endParaRPr lang="uk-UA" dirty="0"/>
          </a:p>
          <a:p>
            <a:r>
              <a:rPr lang="uk-UA" dirty="0"/>
              <a:t>Комплексні можливості планування.</a:t>
            </a:r>
          </a:p>
          <a:p>
            <a:r>
              <a:rPr lang="uk-UA" dirty="0"/>
              <a:t>Відстеження прогресу в реальному часі.</a:t>
            </a:r>
          </a:p>
          <a:p>
            <a:r>
              <a:rPr lang="uk-UA" dirty="0"/>
              <a:t>Управління ресурсами.</a:t>
            </a:r>
          </a:p>
          <a:p>
            <a:r>
              <a:rPr lang="uk-UA" dirty="0"/>
              <a:t>Надійна звітність.</a:t>
            </a:r>
          </a:p>
          <a:p>
            <a:r>
              <a:rPr lang="uk-UA" dirty="0"/>
              <a:t>Інтеграція.</a:t>
            </a:r>
          </a:p>
          <a:p>
            <a:r>
              <a:rPr lang="uk-UA" u="sng" dirty="0"/>
              <a:t>Недоліки:</a:t>
            </a:r>
          </a:p>
          <a:p>
            <a:r>
              <a:rPr lang="uk-UA" dirty="0"/>
              <a:t>Складність.</a:t>
            </a:r>
          </a:p>
          <a:p>
            <a:r>
              <a:rPr lang="uk-UA" dirty="0"/>
              <a:t>Вартість</a:t>
            </a:r>
            <a:r>
              <a:rPr lang="en-US" dirty="0"/>
              <a:t>.</a:t>
            </a:r>
            <a:endParaRPr lang="uk-UA" dirty="0"/>
          </a:p>
          <a:p>
            <a:r>
              <a:rPr lang="uk-UA" dirty="0"/>
              <a:t>Вимоги до обладнання</a:t>
            </a:r>
            <a:r>
              <a:rPr lang="en-US" dirty="0"/>
              <a:t>.</a:t>
            </a:r>
            <a:endParaRPr lang="uk-UA" dirty="0"/>
          </a:p>
          <a:p>
            <a:r>
              <a:rPr lang="uk-UA" dirty="0"/>
              <a:t>Обслуговування та підтримка.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D864AE6-0F0A-89F3-026A-AE520A351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18" y="2042160"/>
            <a:ext cx="7114141" cy="3970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7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9E9628-8B83-A049-C99B-D5BB7B1F1E48}"/>
              </a:ext>
            </a:extLst>
          </p:cNvPr>
          <p:cNvSpPr txBox="1"/>
          <p:nvPr/>
        </p:nvSpPr>
        <p:spPr>
          <a:xfrm>
            <a:off x="746760" y="526256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Microsoft Project</a:t>
            </a:r>
            <a:r>
              <a:rPr lang="en-US" b="1" dirty="0"/>
              <a:t> </a:t>
            </a:r>
            <a:r>
              <a:rPr lang="uk-UA" dirty="0"/>
              <a:t>- це популярне програмне забезпечення для управління проєктами, яке широко використовується в будівництві. Воно дозволяє користувачам створювати графіки, призначати ресурси, відстежувати прогрес і аналізувати ефективність </a:t>
            </a:r>
            <a:r>
              <a:rPr lang="uk-UA" dirty="0" err="1"/>
              <a:t>проєкту</a:t>
            </a:r>
            <a:r>
              <a:rPr lang="uk-UA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D6FF1C-A180-BC57-0E22-E8D4F4D3D8C5}"/>
              </a:ext>
            </a:extLst>
          </p:cNvPr>
          <p:cNvSpPr txBox="1"/>
          <p:nvPr/>
        </p:nvSpPr>
        <p:spPr>
          <a:xfrm>
            <a:off x="746760" y="1550908"/>
            <a:ext cx="830072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u="sng" dirty="0"/>
              <a:t>Переваги:</a:t>
            </a:r>
            <a:endParaRPr lang="en-US" u="sng" dirty="0"/>
          </a:p>
          <a:p>
            <a:r>
              <a:rPr lang="uk-UA" dirty="0"/>
              <a:t>Знайомство.</a:t>
            </a:r>
            <a:endParaRPr lang="en-US" dirty="0"/>
          </a:p>
          <a:p>
            <a:r>
              <a:rPr lang="uk-UA" dirty="0"/>
              <a:t>Інтеграція.</a:t>
            </a:r>
            <a:endParaRPr lang="en-US" dirty="0"/>
          </a:p>
          <a:p>
            <a:r>
              <a:rPr lang="uk-UA" dirty="0"/>
              <a:t>Налаштування.</a:t>
            </a:r>
            <a:endParaRPr lang="en-US" dirty="0"/>
          </a:p>
          <a:p>
            <a:r>
              <a:rPr lang="uk-UA" dirty="0"/>
              <a:t>Співпраця.</a:t>
            </a:r>
            <a:endParaRPr lang="en-US" dirty="0"/>
          </a:p>
          <a:p>
            <a:r>
              <a:rPr lang="uk-UA" dirty="0"/>
              <a:t>Вартість.</a:t>
            </a:r>
            <a:endParaRPr lang="en-US" dirty="0"/>
          </a:p>
          <a:p>
            <a:r>
              <a:rPr lang="uk-UA" u="sng" dirty="0"/>
              <a:t>Недоліки:</a:t>
            </a:r>
            <a:endParaRPr lang="en-US" u="sng" dirty="0"/>
          </a:p>
          <a:p>
            <a:r>
              <a:rPr lang="uk-UA" dirty="0"/>
              <a:t>Обмежені можливості планування.</a:t>
            </a:r>
            <a:endParaRPr lang="en-US" dirty="0"/>
          </a:p>
          <a:p>
            <a:r>
              <a:rPr lang="uk-UA" dirty="0"/>
              <a:t>Сумісність.</a:t>
            </a:r>
            <a:endParaRPr lang="en-US" dirty="0"/>
          </a:p>
          <a:p>
            <a:r>
              <a:rPr lang="uk-UA" dirty="0"/>
              <a:t>Складність.</a:t>
            </a:r>
            <a:endParaRPr lang="en-US" dirty="0"/>
          </a:p>
          <a:p>
            <a:r>
              <a:rPr lang="uk-UA" dirty="0"/>
              <a:t>Негнучкість.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3504EF-542C-3767-C38D-56ECB99DB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26" y="1666240"/>
            <a:ext cx="7198551" cy="45618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86A685-B80A-BB54-3101-F579589724EE}"/>
              </a:ext>
            </a:extLst>
          </p:cNvPr>
          <p:cNvSpPr txBox="1"/>
          <p:nvPr/>
        </p:nvSpPr>
        <p:spPr>
          <a:xfrm>
            <a:off x="11338560" y="59740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17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61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9E9628-8B83-A049-C99B-D5BB7B1F1E48}"/>
              </a:ext>
            </a:extLst>
          </p:cNvPr>
          <p:cNvSpPr txBox="1"/>
          <p:nvPr/>
        </p:nvSpPr>
        <p:spPr>
          <a:xfrm>
            <a:off x="746760" y="526256"/>
            <a:ext cx="10698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Базові функції Microsoft Project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D6FF1C-A180-BC57-0E22-E8D4F4D3D8C5}"/>
              </a:ext>
            </a:extLst>
          </p:cNvPr>
          <p:cNvSpPr txBox="1"/>
          <p:nvPr/>
        </p:nvSpPr>
        <p:spPr>
          <a:xfrm>
            <a:off x="746760" y="1056486"/>
            <a:ext cx="1034034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Створення </a:t>
            </a:r>
            <a:r>
              <a:rPr lang="uk-UA" dirty="0" err="1"/>
              <a:t>проєкту</a:t>
            </a:r>
            <a:r>
              <a:rPr lang="uk-UA" dirty="0"/>
              <a:t> - Відразу під час відкриття Microsoft Project пропонує створити </a:t>
            </a:r>
            <a:r>
              <a:rPr lang="uk-UA" dirty="0" err="1"/>
              <a:t>проєкт</a:t>
            </a:r>
            <a:r>
              <a:rPr lang="uk-UA" dirty="0"/>
              <a:t>. Зробити це можна з нуля або завантажити із Excel.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Постановка задач - Щоб розбити роботу на окремі завдання, потрібно </a:t>
            </a:r>
            <a:r>
              <a:rPr lang="uk-UA" dirty="0" err="1"/>
              <a:t>внести</a:t>
            </a:r>
            <a:r>
              <a:rPr lang="uk-UA" dirty="0"/>
              <a:t> кожен із передбачених кроків у загальний план. (Назва, Спосіб керування (ручний або автоматичний), Дати початку та закінчення, Відсоток завершення , Тривалість, Пріоритет)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Створення діаграми </a:t>
            </a:r>
            <a:r>
              <a:rPr lang="uk-UA" dirty="0" err="1"/>
              <a:t>проєкту</a:t>
            </a:r>
            <a:r>
              <a:rPr lang="uk-UA" dirty="0"/>
              <a:t> - У міру реалізації </a:t>
            </a:r>
            <a:r>
              <a:rPr lang="uk-UA" dirty="0" err="1"/>
              <a:t>проєкту</a:t>
            </a:r>
            <a:r>
              <a:rPr lang="uk-UA" dirty="0"/>
              <a:t> це допоможе оптимізувати використання виділених ресурсів.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Розрахунок критичного шляху - У </a:t>
            </a:r>
            <a:r>
              <a:rPr lang="uk-UA" dirty="0" err="1"/>
              <a:t>проєкті</a:t>
            </a:r>
            <a:r>
              <a:rPr lang="uk-UA" dirty="0"/>
              <a:t> можуть бути послідовності, від яких залежить термін завершення </a:t>
            </a:r>
            <a:r>
              <a:rPr lang="uk-UA" dirty="0" err="1"/>
              <a:t>проєкту</a:t>
            </a:r>
            <a:r>
              <a:rPr lang="uk-UA" dirty="0"/>
              <a:t>. Це критичний шлях — ланцюжок завдань, від своєчасного завершення яких залежить своєчасне та успішне закінчення </a:t>
            </a:r>
            <a:r>
              <a:rPr lang="uk-UA" dirty="0" err="1"/>
              <a:t>проєкту</a:t>
            </a:r>
            <a:r>
              <a:rPr lang="uk-UA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uk-UA" dirty="0"/>
              <a:t>Створення шаблонів - Для того, щоб кожного разу не створювати окремі таблиці для типових </a:t>
            </a:r>
            <a:r>
              <a:rPr lang="uk-UA" dirty="0" err="1"/>
              <a:t>проєктів</a:t>
            </a:r>
            <a:r>
              <a:rPr lang="uk-UA" dirty="0"/>
              <a:t>, можна взяти один з них за основу і зберегти як шаблон діаграми </a:t>
            </a:r>
            <a:r>
              <a:rPr lang="uk-UA" dirty="0" err="1"/>
              <a:t>Ганта</a:t>
            </a:r>
            <a:r>
              <a:rPr lang="uk-UA" dirty="0"/>
              <a:t>. Надалі планування забиратиме значно менше часу.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86A685-B80A-BB54-3101-F579589724EE}"/>
              </a:ext>
            </a:extLst>
          </p:cNvPr>
          <p:cNvSpPr txBox="1"/>
          <p:nvPr/>
        </p:nvSpPr>
        <p:spPr>
          <a:xfrm>
            <a:off x="11338560" y="59740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17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2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4DAD7E-B7A8-C0E1-D91C-0ECDC5523F66}"/>
              </a:ext>
            </a:extLst>
          </p:cNvPr>
          <p:cNvSpPr txBox="1"/>
          <p:nvPr/>
        </p:nvSpPr>
        <p:spPr>
          <a:xfrm>
            <a:off x="1158240" y="465296"/>
            <a:ext cx="990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 хмарне програмне забезпечення для управління будівництвом, яке включає в себе інструмент планування. Воно дозволяє користувачам створювати графіки, призначати завдання і відстежувати прогрес в режимі реального часу.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3A2740-B655-0C0B-0386-B8580C8988AA}"/>
              </a:ext>
            </a:extLst>
          </p:cNvPr>
          <p:cNvSpPr txBox="1"/>
          <p:nvPr/>
        </p:nvSpPr>
        <p:spPr>
          <a:xfrm>
            <a:off x="1158240" y="1388626"/>
            <a:ext cx="7518400" cy="33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uk-UA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Переваги: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Відстеження прогресу в режимі реального часу.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Функції для спільної роботи.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Зручний інтерфейс.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Інтеграція.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Мобільний додаток.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Недоліки: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кастомізація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Вартість.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Обмежені можливості планування.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Обмежені можливості звітування.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1EB1C9-AE9D-7672-3A6B-02CE05018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80" y="2149647"/>
            <a:ext cx="7315200" cy="411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844F75-AC3C-CDB3-AA2D-1D6D858CF4FC}"/>
              </a:ext>
            </a:extLst>
          </p:cNvPr>
          <p:cNvSpPr txBox="1"/>
          <p:nvPr/>
        </p:nvSpPr>
        <p:spPr>
          <a:xfrm>
            <a:off x="11490960" y="626444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18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32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C03126-F2F6-E10A-9354-72A6BC361C70}"/>
              </a:ext>
            </a:extLst>
          </p:cNvPr>
          <p:cNvSpPr txBox="1"/>
          <p:nvPr/>
        </p:nvSpPr>
        <p:spPr>
          <a:xfrm>
            <a:off x="515620" y="386066"/>
            <a:ext cx="10627360" cy="4524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uk-UA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PlanGrid</a:t>
            </a:r>
            <a:r>
              <a:rPr lang="uk-UA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це програмне забезпечення для управління будівництвом, яке включає в себе інструмент планування. Вона дозволяє користувачам створювати графіки, призначати завдання та відстежувати прогрес в режимі реального часу.</a:t>
            </a:r>
          </a:p>
          <a:p>
            <a:pPr>
              <a:lnSpc>
                <a:spcPct val="107000"/>
              </a:lnSpc>
            </a:pPr>
            <a:r>
              <a:rPr lang="uk-UA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Переваги: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Зручний інтерфейс.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Відстеження прогресу в режимі реального часу.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Функції для спільної роботи.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Мобільний додаток.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Кастомізація</a:t>
            </a: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Недоліки: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Обмежені можливості планування.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Вартість.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Обмежені можливості звітування.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Обмежена інтеграція.</a:t>
            </a:r>
          </a:p>
          <a:p>
            <a:pPr>
              <a:lnSpc>
                <a:spcPct val="107000"/>
              </a:lnSpc>
            </a:pPr>
            <a: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7" name="Рисунок 6" descr="Зображення, що містить текст, монітор, екран,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2D8E02B4-D2A6-68CE-F8CE-81E766CFB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270" y="2275840"/>
            <a:ext cx="6666399" cy="36131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25B588-ABA4-61FB-2AC6-724FA7EA9FF9}"/>
              </a:ext>
            </a:extLst>
          </p:cNvPr>
          <p:cNvSpPr txBox="1"/>
          <p:nvPr/>
        </p:nvSpPr>
        <p:spPr>
          <a:xfrm>
            <a:off x="11338560" y="59740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19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" y="4910703"/>
            <a:ext cx="3914776" cy="19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15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121F3F-3371-DF05-87BD-81841DD8244F}"/>
              </a:ext>
            </a:extLst>
          </p:cNvPr>
          <p:cNvSpPr txBox="1"/>
          <p:nvPr/>
        </p:nvSpPr>
        <p:spPr>
          <a:xfrm>
            <a:off x="1168400" y="516096"/>
            <a:ext cx="10210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 err="1"/>
              <a:t>Smartsheet</a:t>
            </a:r>
            <a:r>
              <a:rPr lang="uk-UA" dirty="0"/>
              <a:t> - це хмарний інструмент управління проєктами, який широко використовується в будівництві. Він дозволяє користувачам створювати графіки, призначати завдання, відстежувати прогрес і співпрацювати з членами команди.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2D2E74-4EE4-8188-89B1-D8B10917804A}"/>
              </a:ext>
            </a:extLst>
          </p:cNvPr>
          <p:cNvSpPr txBox="1"/>
          <p:nvPr/>
        </p:nvSpPr>
        <p:spPr>
          <a:xfrm>
            <a:off x="853440" y="1859508"/>
            <a:ext cx="945896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u="sng" dirty="0"/>
              <a:t>Переваги:</a:t>
            </a:r>
          </a:p>
          <a:p>
            <a:endParaRPr lang="uk-UA" dirty="0"/>
          </a:p>
          <a:p>
            <a:r>
              <a:rPr lang="uk-UA" dirty="0"/>
              <a:t>Зручний інтерфейс.</a:t>
            </a:r>
          </a:p>
          <a:p>
            <a:r>
              <a:rPr lang="uk-UA" dirty="0"/>
              <a:t>Відстеження прогресу в режимі реального часу.</a:t>
            </a:r>
          </a:p>
          <a:p>
            <a:r>
              <a:rPr lang="uk-UA" dirty="0"/>
              <a:t>Функції для спільної роботи.</a:t>
            </a:r>
          </a:p>
          <a:p>
            <a:r>
              <a:rPr lang="uk-UA" dirty="0" err="1"/>
              <a:t>Кастомізація</a:t>
            </a:r>
            <a:r>
              <a:rPr lang="uk-UA" dirty="0"/>
              <a:t>.</a:t>
            </a:r>
          </a:p>
          <a:p>
            <a:r>
              <a:rPr lang="uk-UA" dirty="0"/>
              <a:t>Інтеграція.</a:t>
            </a:r>
          </a:p>
          <a:p>
            <a:endParaRPr lang="uk-UA" dirty="0"/>
          </a:p>
          <a:p>
            <a:r>
              <a:rPr lang="uk-UA" u="sng" dirty="0"/>
              <a:t>Недоліки:</a:t>
            </a:r>
          </a:p>
          <a:p>
            <a:endParaRPr lang="uk-UA" dirty="0"/>
          </a:p>
          <a:p>
            <a:r>
              <a:rPr lang="uk-UA" dirty="0"/>
              <a:t>Обмежені можливості планування.</a:t>
            </a:r>
          </a:p>
          <a:p>
            <a:r>
              <a:rPr lang="uk-UA" dirty="0"/>
              <a:t>Вартість.</a:t>
            </a:r>
          </a:p>
          <a:p>
            <a:r>
              <a:rPr lang="uk-UA" dirty="0"/>
              <a:t>Обмежені можливості звітування.</a:t>
            </a:r>
          </a:p>
          <a:p>
            <a:r>
              <a:rPr lang="uk-UA" dirty="0"/>
              <a:t>Обмежене управління ресурсами.</a:t>
            </a:r>
          </a:p>
        </p:txBody>
      </p:sp>
      <p:pic>
        <p:nvPicPr>
          <p:cNvPr id="7" name="Рисунок 6" descr="Зображення, що містить стіл&#10;&#10;Автоматично згенерований опис">
            <a:extLst>
              <a:ext uri="{FF2B5EF4-FFF2-40B4-BE49-F238E27FC236}">
                <a16:creationId xmlns:a16="http://schemas.microsoft.com/office/drawing/2014/main" id="{43116B8D-61D1-5C2D-F544-058985F52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760" y="2001538"/>
            <a:ext cx="6380480" cy="38282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C2933D-64C3-1B76-DF74-B29B166E3468}"/>
              </a:ext>
            </a:extLst>
          </p:cNvPr>
          <p:cNvSpPr txBox="1"/>
          <p:nvPr/>
        </p:nvSpPr>
        <p:spPr>
          <a:xfrm>
            <a:off x="11338560" y="59740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18732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0172" y="13202"/>
            <a:ext cx="10515600" cy="1027113"/>
          </a:xfrm>
        </p:spPr>
        <p:txBody>
          <a:bodyPr/>
          <a:lstStyle/>
          <a:p>
            <a:pPr algn="ctr"/>
            <a:r>
              <a:rPr lang="en-US" dirty="0"/>
              <a:t>JIRA</a:t>
            </a:r>
            <a:endParaRPr lang="ru-RU" dirty="0"/>
          </a:p>
        </p:txBody>
      </p:sp>
      <p:pic>
        <p:nvPicPr>
          <p:cNvPr id="7170" name="Picture 2" descr="ÑÑÐ½ÐºÑÐ¸Ð¾Ð½Ð°Ð» jir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7972" y="3051968"/>
            <a:ext cx="5396281" cy="3124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43608" y="1066055"/>
            <a:ext cx="66556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rial" panose="020B0604020202020204" pitchFamily="34" charset="0"/>
              </a:rPr>
              <a:t>	</a:t>
            </a:r>
            <a:r>
              <a:rPr lang="uk-UA" dirty="0">
                <a:latin typeface="Arial" panose="020B0604020202020204" pitchFamily="34" charset="0"/>
              </a:rPr>
              <a:t>Це потужний інструмент управління проєктами. Дорожчій в порівняння з іншими програмними продуктами, підтримується кілька методологій розробки, інтегрується з понад 3000 додатками, має інтелектуальну автоматизацію і потужну та </a:t>
            </a:r>
            <a:r>
              <a:rPr lang="uk-UA" dirty="0" err="1">
                <a:latin typeface="Arial" panose="020B0604020202020204" pitchFamily="34" charset="0"/>
              </a:rPr>
              <a:t>обширну</a:t>
            </a:r>
            <a:r>
              <a:rPr lang="uk-UA" dirty="0">
                <a:latin typeface="Arial" panose="020B0604020202020204" pitchFamily="34" charset="0"/>
              </a:rPr>
              <a:t> звітність.</a:t>
            </a:r>
            <a:endParaRPr lang="uk-UA" dirty="0"/>
          </a:p>
        </p:txBody>
      </p:sp>
      <p:pic>
        <p:nvPicPr>
          <p:cNvPr id="1026" name="Picture 2" descr="top-10-project-management-tools-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3" y="857251"/>
            <a:ext cx="3859916" cy="19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0759" y="3051968"/>
            <a:ext cx="525998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Arial" panose="020B0604020202020204" pitchFamily="34" charset="0"/>
              </a:rPr>
              <a:t>Дозволяє: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</a:rPr>
              <a:t>створювати власні історії та завдання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</a:rPr>
              <a:t>планувати </a:t>
            </a:r>
            <a:r>
              <a:rPr lang="uk-UA" dirty="0" err="1">
                <a:latin typeface="Arial" panose="020B0604020202020204" pitchFamily="34" charset="0"/>
              </a:rPr>
              <a:t>спринти</a:t>
            </a:r>
            <a:r>
              <a:rPr lang="uk-UA" dirty="0">
                <a:latin typeface="Arial" panose="020B0604020202020204" pitchFamily="34" charset="0"/>
              </a:rPr>
              <a:t> та розподіляти завдання у своїй команді розробників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</a:rPr>
              <a:t>розставляти пріоритети та обговорювати роботу своєї команди в умовах абсолютної прозорості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</a:rPr>
              <a:t>випускати нові версії та бути впевненим, що актуальна інформація завжди у вас під рукою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</a:rPr>
              <a:t>підвищувати продуктивність команди, спираючись на візуальні дані, доступні у часі;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3245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Asana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" y="4852987"/>
            <a:ext cx="3914776" cy="19573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225" y="1009449"/>
            <a:ext cx="48971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Це програмне забезпечення для веб і мобільних пристроїв, призначене для спільної роботи над проєктами без електронної пошти. Цей інструмент фокусується на швидкості та інтуїтивності. </a:t>
            </a:r>
            <a:endParaRPr lang="ru-RU" sz="2400" dirty="0"/>
          </a:p>
        </p:txBody>
      </p:sp>
      <p:pic>
        <p:nvPicPr>
          <p:cNvPr id="2050" name="Picture 2" descr="top-10-project-management-tools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76" y="1154113"/>
            <a:ext cx="6399799" cy="316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668376" y="4539019"/>
            <a:ext cx="61045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Базова версія Asana безкоштовна і має обмеження на 15 членів команди. Але якщо необхідно більше членів команди </a:t>
            </a:r>
            <a:r>
              <a:rPr lang="uk-UA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проєкту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то ціна буде відрізнятися в залежності від кількості.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15145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pPr algn="ctr"/>
            <a:r>
              <a:rPr lang="uk-UA" dirty="0"/>
              <a:t>Trello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" y="4852987"/>
            <a:ext cx="3914776" cy="19573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225" y="1009449"/>
            <a:ext cx="48971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dirty="0"/>
              <a:t>Це візуальний інструмент, що дає змогу команді керувати різноманітними проєктами й робочими процесами та відстежувати виконання завдань. Він досить простий, гнучкий та потужний</a:t>
            </a:r>
            <a:r>
              <a:rPr kumimoji="0" lang="uk-U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68376" y="4539019"/>
            <a:ext cx="6104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Є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безкоштовна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можливість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користуватися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але вона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обмежена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top-10-project-management-tools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587" y="1089768"/>
            <a:ext cx="6171256" cy="273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3022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</p:spPr>
        <p:txBody>
          <a:bodyPr/>
          <a:lstStyle/>
          <a:p>
            <a:pPr algn="ctr"/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TeamGantt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5392"/>
            <a:ext cx="3914776" cy="19573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225" y="890564"/>
            <a:ext cx="553536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Можливості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TeamGantt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побудова діаграми для планування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перетягування елементів під час планування за допомогою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Drag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Drop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декілька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в одній діаграмі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Ганта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фільтр ресурсів;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перегляд завантаження кожного працівника; перевірка відставання від графіка; 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порівняння планів та актуального стану </a:t>
            </a:r>
            <a:r>
              <a:rPr lang="uk-UA" sz="2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проєкту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експорт даних у CSV та PDF.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25476" y="4568493"/>
            <a:ext cx="6256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онлайн-система для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управління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проєктами на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основі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простої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діаграми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Ганта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4098" name="Picture 2" descr="top-10-project-management-tools-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586" y="1325563"/>
            <a:ext cx="6065231" cy="241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57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794" y="1"/>
            <a:ext cx="10311205" cy="1075366"/>
          </a:xfrm>
        </p:spPr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Podio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76" y="5093643"/>
            <a:ext cx="3331024" cy="16655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7675" y="846766"/>
            <a:ext cx="553536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Причини користуватися Podio</a:t>
            </a:r>
            <a:r>
              <a:rPr lang="ru-RU" dirty="0"/>
              <a:t>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uk-UA" dirty="0"/>
              <a:t>налаштування: На відміну від багатьох своїх конкурентів, Podio має широкі можливості налаштування. Це дозволяє вам не просто змінити спосіб роботи модулів, а й позбутися частин, які не стосуються вас.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uk-UA" dirty="0"/>
              <a:t>вбудований CRM: CRM Podio оснащений управлінням інформацією про клієнтів, відстеженням подорожей клієнтів, відстеженням потенційних клієнтів та іншими ключовими функціями CRM.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uk-UA" dirty="0"/>
              <a:t>управління працівниками: Podio має першокласну підтримку управління працівниками, що дозволяє керувати витратами, відпустками, потоками діяльності тощо від одного місця.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uk-UA" dirty="0"/>
              <a:t>управління проєктами: Співпраця з клієнтами, зв’язування електронних листів із завданнями, детальні права доступу, планування </a:t>
            </a:r>
            <a:r>
              <a:rPr lang="uk-UA" dirty="0" err="1"/>
              <a:t>Scrum-проєктів</a:t>
            </a:r>
            <a:r>
              <a:rPr lang="uk-UA" dirty="0"/>
              <a:t> та створення </a:t>
            </a:r>
            <a:r>
              <a:rPr lang="uk-UA" dirty="0" err="1"/>
              <a:t>спринтів</a:t>
            </a:r>
            <a:r>
              <a:rPr lang="uk-UA" dirty="0"/>
              <a:t>, все це включено.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uk-UA" dirty="0"/>
              <a:t>управління подіями, управління електронною поштою, управління бізнесом. 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25504" y="84676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 descr="https://freexbcodes.com/wp-content/uploads/2020/06/top-10-project-management-tools-6.png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75366"/>
            <a:ext cx="57245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25504" y="413289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4497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794" y="1"/>
            <a:ext cx="10311205" cy="1075366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Projects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</a:rPr>
              <a:t>Zoho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094" y="4791479"/>
            <a:ext cx="3331024" cy="16655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333893" y="3856666"/>
            <a:ext cx="58876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Zoho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одне з численних пропозицій компанії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Zoho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25504" y="84676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25504" y="413289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4" name="Picture 2" descr="top-10-project-management-tools-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443" y="1075366"/>
            <a:ext cx="616267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47675" y="902011"/>
            <a:ext cx="52262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Діаграми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Ганта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етапи,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 помилок,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розклади часу,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управління документами,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фінанси,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інтеграція з популярними додатками,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форумами та інше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7550" y="5270292"/>
            <a:ext cx="7501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Базовий план безкоштовний для 10 користувачів, після чого додаток коштуватиме від 20 до 35 доларів на місяць 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69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" y="4852987"/>
            <a:ext cx="3914776" cy="19573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0525" y="628449"/>
            <a:ext cx="109442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/>
              <a:t>Щоб правильно обрати засіб програмної реалізації </a:t>
            </a:r>
            <a:r>
              <a:rPr lang="uk-UA" sz="2400" b="1" dirty="0" err="1"/>
              <a:t>проєкту</a:t>
            </a:r>
            <a:r>
              <a:rPr lang="en-US" sz="2400" b="1" dirty="0"/>
              <a:t>:</a:t>
            </a:r>
            <a:r>
              <a:rPr lang="uk-UA" sz="2400" dirty="0"/>
              <a:t>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/>
              <a:t>по-перше, потрібно правильно розуміти потреби </a:t>
            </a:r>
            <a:r>
              <a:rPr lang="uk-UA" sz="2400" dirty="0" err="1"/>
              <a:t>проєкту</a:t>
            </a:r>
            <a:r>
              <a:rPr lang="uk-UA" sz="2400" dirty="0"/>
              <a:t>,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/>
              <a:t>по-друге, визначитися з якою методологією управління проєктами має бути сумісне програмне забезпечення,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uk-UA" sz="2400" dirty="0"/>
              <a:t>по-третє, звернути увагу на зручність у використанні, безпеку, </a:t>
            </a:r>
            <a:r>
              <a:rPr lang="uk-UA" sz="2400" dirty="0" err="1"/>
              <a:t>настроюваність</a:t>
            </a:r>
            <a:r>
              <a:rPr lang="uk-UA" sz="2400" dirty="0"/>
              <a:t>, вартість та підтримку. </a:t>
            </a:r>
            <a:endParaRPr lang="ru-RU" sz="2400" dirty="0"/>
          </a:p>
          <a:p>
            <a:pPr algn="just"/>
            <a:endParaRPr lang="uk-UA" sz="2400" dirty="0"/>
          </a:p>
          <a:p>
            <a:pPr algn="just"/>
            <a:r>
              <a:rPr lang="uk-UA" sz="2400" dirty="0"/>
              <a:t>Отже, застосування технологій </a:t>
            </a:r>
            <a:r>
              <a:rPr lang="uk-UA" sz="2400" dirty="0" err="1"/>
              <a:t>проєктного</a:t>
            </a:r>
            <a:r>
              <a:rPr lang="uk-UA" sz="2400" dirty="0"/>
              <a:t> управління дасть можливість перейти на новий рівень розвитку, коли будь-які проєкти будуть здійснюватися в задані терміни і в рамках бюджету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539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27000">
              <a:schemeClr val="accent1">
                <a:lumMod val="70000"/>
                <a:lumOff val="30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3000">
              <a:schemeClr val="accent1">
                <a:lumMod val="70000"/>
                <a:lumOff val="30000"/>
              </a:schemeClr>
            </a:gs>
            <a:gs pos="100000">
              <a:schemeClr val="accent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" y="4852987"/>
            <a:ext cx="3914776" cy="195738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4550" y="1825625"/>
            <a:ext cx="9239250" cy="4351338"/>
          </a:xfrm>
        </p:spPr>
        <p:txBody>
          <a:bodyPr/>
          <a:lstStyle/>
          <a:p>
            <a:pPr marL="0" indent="0">
              <a:buNone/>
            </a:pPr>
            <a:endParaRPr lang="ru-RU" cap="all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93864" y="2733675"/>
            <a:ext cx="463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0368881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1796</Words>
  <Application>Microsoft Office PowerPoint</Application>
  <PresentationFormat>Широкий екран</PresentationFormat>
  <Paragraphs>241</Paragraphs>
  <Slides>34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Вибір засобів програмної реалізації проєктів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JIRA</vt:lpstr>
      <vt:lpstr>Asana</vt:lpstr>
      <vt:lpstr>Trello</vt:lpstr>
      <vt:lpstr>TeamGantt</vt:lpstr>
      <vt:lpstr>Podio</vt:lpstr>
      <vt:lpstr>Projects Zoho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Лунев Сергей</dc:creator>
  <cp:lastModifiedBy>Irina</cp:lastModifiedBy>
  <cp:revision>46</cp:revision>
  <dcterms:created xsi:type="dcterms:W3CDTF">2018-11-14T06:51:19Z</dcterms:created>
  <dcterms:modified xsi:type="dcterms:W3CDTF">2023-11-29T10:31:03Z</dcterms:modified>
</cp:coreProperties>
</file>