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5" r:id="rId3"/>
    <p:sldId id="269" r:id="rId4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04" autoAdjust="0"/>
    <p:restoredTop sz="95256" autoAdjust="0"/>
  </p:normalViewPr>
  <p:slideViewPr>
    <p:cSldViewPr snapToGrid="0">
      <p:cViewPr varScale="1">
        <p:scale>
          <a:sx n="79" d="100"/>
          <a:sy n="79" d="100"/>
        </p:scale>
        <p:origin x="11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6C536-4042-4889-90FC-5296674E1819}" type="datetimeFigureOut">
              <a:rPr lang="ru-UA" smtClean="0"/>
              <a:t>17.04.2024</a:t>
            </a:fld>
            <a:endParaRPr lang="ru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6C95F-6BB4-432D-B1E0-B0438F1384F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730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46EF2-B8DE-4DA8-8FCA-665044BF3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4EB19FC-4460-FD25-50F2-BF10B9E2E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3FB44AE-15D1-AC67-CF4B-89F35BE6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17.04.2024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C99A2D8-01E3-4D22-8112-89ADF0F8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B8A545E-5CB7-46CD-D32B-3D4D609FF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4511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79428-9701-C75E-8877-B518F6E4F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BABD9FE-2701-8D5C-3EA7-7E7EEF364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BB1810C-47D4-D59B-5119-94180231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17.04.2024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7EC83CE-5002-F8F2-6505-C0B984E0C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4F73836-7F12-CDB6-8867-60C9B5B1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1819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F1723D3-F67A-FED8-A400-A5133FA25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81BE48D-C34D-C714-B415-0F78A8B26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D3FE9E-03CA-05F7-0885-039C28F3A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17.04.2024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0EE695B-69B2-DB1D-9B57-66EB0F213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5FD4E29-6F81-F422-6F3D-A1DA7A010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8722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69005-BB66-5567-82B8-C3B643BF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530D56B-7AED-9E9C-CA90-B0E7359A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451C529-A167-08C6-E806-86E00A9C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17.04.2024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32F1C72-B328-988C-7845-ADCC184C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9B80D31-10FB-7178-E7AB-E10E5216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2795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67701-ECB9-44DE-A7AD-A644476B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A4CD776-97BC-78CA-649B-8F8CE04B5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AFC7BA8-7104-F137-E4AF-84FE8124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17.04.2024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F119A3A-1A16-0F42-C26B-1DE8CF2B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0E9C02F-5A99-4FFC-EE84-5FD8D6FB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4780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5294C-2075-F7D5-1134-67FE5B3D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3B9558-0400-3C5A-3CA4-535A2C146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0A57544-30E8-481B-50AB-3F9D1F48E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B251645-82ED-98A5-3132-FF8DC82B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17.04.2024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0EC135-3C53-0580-D6AF-DC56DC7F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A5C69E6-5618-E8BD-B57A-2CF674B69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0386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A25DD-5625-B60C-5317-2B22DC273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1CFE096-8B9D-3B9A-8DB8-F5BF2FC30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F5D1EB7-0ACA-08D9-B827-8D0ED485A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00AAFD6A-D7A2-EBDC-4BA9-572F6C73D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2CE225A-E7BB-60E4-F9EE-3C6F00A65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4C3368BF-78F3-6A76-87FF-80AA676D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17.04.2024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88BE2A63-FCA0-572C-97BC-F4B92D43A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1AE26CBE-0125-83E3-6089-5A244C62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2970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BE4DB-4C7E-B4B4-6FFC-DB618AAC9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0BDFF03-A023-0E8C-E1B9-B7E2C826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17.04.2024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390F4BA-5D41-AB4B-1961-F6FDBB43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D948465-14F2-6AEC-A810-6C9953B1F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6047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4B28935E-314B-BE57-D01C-33EF0355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17.04.2024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CF28F96F-E8AC-F621-BF7E-A39D8241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4FB6720-CC25-7A15-B093-743EA083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9428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C6924-62EA-FE0B-9E6F-678B26B8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E292C0-3297-9C70-E3E9-6629C8692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645263B-A074-50CB-4071-B020D3618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8E312C7-7BE5-E4AD-D672-EFB088C4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17.04.2024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57E2DD3-E459-E608-DFE1-8CB76DE7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145B5C1-E80F-8509-27D6-E2D1F5BA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5829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77DB8-EF46-90CB-139A-2AC83C859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11F946B-1EF8-DA0F-D180-852F8BF0E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140F2BB-903D-FCF3-D8FC-343A59986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6881833-B9D9-B144-B0A3-F0099EAD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17.04.2024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61049BC-514F-5330-B184-6AFBB375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A434A69-41A8-97FB-4066-DB7268EB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913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69E85EE-0370-3246-2D95-AEDA0555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4469D68-4116-5137-700C-F972976EE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64722DF-DE43-B24E-DC00-EA9D6923AC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6FAD-E753-4004-96B7-4BCF981880A2}" type="datetimeFigureOut">
              <a:rPr lang="ru-UA" smtClean="0"/>
              <a:t>17.04.2024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8B9E2BC-BA6B-D72E-3B02-1CFF9C9FC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47C149A-EEB7-3552-CAD9-88D6404D7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2431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B77D8-D9A5-5739-1657-C885AEFBA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710" y="1507788"/>
            <a:ext cx="11454580" cy="2907628"/>
          </a:xfrm>
        </p:spPr>
        <p:txBody>
          <a:bodyPr>
            <a:normAutofit/>
          </a:bodyPr>
          <a:lstStyle/>
          <a:p>
            <a: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  <a:t>Лекція 7.</a:t>
            </a:r>
            <a:b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900" dirty="0">
                <a:latin typeface="Arial" panose="020B0604020202020204" pitchFamily="34" charset="0"/>
                <a:cs typeface="Arial" panose="020B0604020202020204" pitchFamily="34" charset="0"/>
              </a:rPr>
              <a:t>Навігаційні системи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70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0DE8-B19B-8698-5201-F29FF8C85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37BCC34-8535-105F-DFA6-1A65D28B781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2501" y="99789"/>
            <a:ext cx="5686998" cy="3586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5CEEFD97-840D-DB41-1C36-1CDC54BD6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12" y="4045956"/>
            <a:ext cx="7449169" cy="90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41EDD7F-AAC3-35B7-D293-DC721DB8065E}"/>
              </a:ext>
            </a:extLst>
          </p:cNvPr>
          <p:cNvSpPr txBox="1"/>
          <p:nvPr/>
        </p:nvSpPr>
        <p:spPr>
          <a:xfrm>
            <a:off x="1793721" y="4133314"/>
            <a:ext cx="531191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uk-UA" sz="16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ШК</a:t>
            </a:r>
            <a:endParaRPr lang="uk-UA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178B12-B412-956F-D9DA-B2A0288BC47F}"/>
              </a:ext>
            </a:extLst>
          </p:cNvPr>
          <p:cNvSpPr txBox="1"/>
          <p:nvPr/>
        </p:nvSpPr>
        <p:spPr>
          <a:xfrm>
            <a:off x="1809934" y="4582130"/>
            <a:ext cx="531191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uk-UA" sz="1600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ШК</a:t>
            </a:r>
            <a:endParaRPr lang="uk-UA" b="1" i="1" dirty="0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D3D118EB-770F-C8A4-BD88-E76C95146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351" y="5209087"/>
            <a:ext cx="6378170" cy="81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E0A3D8A9-5D79-6786-38BE-3948F9CCA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351" y="5931174"/>
            <a:ext cx="6905763" cy="8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1FA2B30-B496-23B0-C21F-CF366EACE061}"/>
              </a:ext>
            </a:extLst>
          </p:cNvPr>
          <p:cNvSpPr txBox="1"/>
          <p:nvPr/>
        </p:nvSpPr>
        <p:spPr>
          <a:xfrm>
            <a:off x="6879887" y="260114"/>
            <a:ext cx="496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Повітряний м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етод обчислення шляху</a:t>
            </a:r>
            <a:endParaRPr lang="ru-UA" sz="2000" b="1" dirty="0"/>
          </a:p>
        </p:txBody>
      </p:sp>
    </p:spTree>
    <p:extLst>
      <p:ext uri="{BB962C8B-B14F-4D97-AF65-F5344CB8AC3E}">
        <p14:creationId xmlns:p14="http://schemas.microsoft.com/office/powerpoint/2010/main" val="310448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0DE8-B19B-8698-5201-F29FF8C85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4C4E67-14D0-8ED2-79EF-D1DD3E1514EF}"/>
              </a:ext>
            </a:extLst>
          </p:cNvPr>
          <p:cNvSpPr txBox="1"/>
          <p:nvPr/>
        </p:nvSpPr>
        <p:spPr>
          <a:xfrm>
            <a:off x="3322757" y="174139"/>
            <a:ext cx="54613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Доплерівський</a:t>
            </a:r>
            <a:r>
              <a:rPr lang="uk-UA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етод обчислення шляху</a:t>
            </a:r>
            <a:endParaRPr lang="ru-UA" sz="2000" b="1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63E9C55-46E6-2128-140E-5A683E093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758" y="860795"/>
            <a:ext cx="5352248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39DA900D-383C-AD1D-B7AD-61DA502DE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94" y="1945003"/>
            <a:ext cx="515801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6D144F1-ED3B-BD7E-F091-6B077A88D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585" y="3905003"/>
            <a:ext cx="278927" cy="28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DF43DEA5-298F-AF42-B288-3BB65F7B8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740" y="4547336"/>
            <a:ext cx="374616" cy="37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215F9AF8-8A86-4DE6-8650-BAADCFE99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517" y="5284104"/>
            <a:ext cx="374616" cy="37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>
            <a:extLst>
              <a:ext uri="{FF2B5EF4-FFF2-40B4-BE49-F238E27FC236}">
                <a16:creationId xmlns:a16="http://schemas.microsoft.com/office/drawing/2014/main" id="{A9E4C261-26A4-D348-32AB-5F2E63C1F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740" y="5314553"/>
            <a:ext cx="363390" cy="31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D79DEA3-F89C-1291-6EF0-9FA963E3A7A6}"/>
              </a:ext>
            </a:extLst>
          </p:cNvPr>
          <p:cNvSpPr txBox="1"/>
          <p:nvPr/>
        </p:nvSpPr>
        <p:spPr>
          <a:xfrm>
            <a:off x="7063282" y="3861013"/>
            <a:ext cx="23816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курсова система</a:t>
            </a:r>
            <a:endParaRPr lang="ru-U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A0ACF6-3349-BA40-D363-08875774D31D}"/>
              </a:ext>
            </a:extLst>
          </p:cNvPr>
          <p:cNvSpPr txBox="1"/>
          <p:nvPr/>
        </p:nvSpPr>
        <p:spPr>
          <a:xfrm>
            <a:off x="7063281" y="4547336"/>
            <a:ext cx="29848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ручне встановлення</a:t>
            </a:r>
            <a:endParaRPr lang="ru-U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DA4832-F568-B131-5A66-0CD534FDF48B}"/>
              </a:ext>
            </a:extLst>
          </p:cNvPr>
          <p:cNvSpPr txBox="1"/>
          <p:nvPr/>
        </p:nvSpPr>
        <p:spPr>
          <a:xfrm>
            <a:off x="6894038" y="5304704"/>
            <a:ext cx="29848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    - ДВШЗ</a:t>
            </a:r>
            <a:endParaRPr lang="ru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FB6FB3A-6806-3654-B8B0-9C5A68391695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3881" y="2930028"/>
            <a:ext cx="6003655" cy="3786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42614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4243</TotalTime>
  <Words>26</Words>
  <Application>Microsoft Office PowerPoint</Application>
  <PresentationFormat>Широкий екран</PresentationFormat>
  <Paragraphs>8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Лекція 7.  Навігаційні системи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 Принцип побудови та алгоритмічного забезпечення ПНК</dc:title>
  <dc:creator>Дмитрий Сокол</dc:creator>
  <cp:lastModifiedBy>Дмитрий Сокол</cp:lastModifiedBy>
  <cp:revision>74</cp:revision>
  <dcterms:created xsi:type="dcterms:W3CDTF">2024-02-20T17:45:21Z</dcterms:created>
  <dcterms:modified xsi:type="dcterms:W3CDTF">2024-04-17T11:20:53Z</dcterms:modified>
</cp:coreProperties>
</file>