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10"/>
  </p:notesMasterIdLst>
  <p:sldIdLst>
    <p:sldId id="256" r:id="rId2"/>
    <p:sldId id="260" r:id="rId3"/>
    <p:sldId id="257" r:id="rId4"/>
    <p:sldId id="281" r:id="rId5"/>
    <p:sldId id="282" r:id="rId6"/>
    <p:sldId id="258" r:id="rId7"/>
    <p:sldId id="262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 autoAdjust="0"/>
  </p:normalViewPr>
  <p:slideViewPr>
    <p:cSldViewPr snapToGrid="0">
      <p:cViewPr varScale="1">
        <p:scale>
          <a:sx n="113" d="100"/>
          <a:sy n="113" d="100"/>
        </p:scale>
        <p:origin x="22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190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1453C-9B9A-4C20-B734-9B74CBF5D751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9075C-4BE5-44F9-A771-58C473FF1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05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9075C-4BE5-44F9-A771-58C473FF16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0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13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40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8415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503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1162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081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07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4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5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54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18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9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2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45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00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5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70343-F347-4EC3-840A-44735DDA3C1F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5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8" y="150493"/>
            <a:ext cx="3086845" cy="20308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251" y="156212"/>
            <a:ext cx="3676336" cy="2025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6285" y="162012"/>
            <a:ext cx="2305050" cy="20193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26182"/>
            <a:ext cx="9310254" cy="2868035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 та аналіз промислового </a:t>
            </a:r>
            <a:r>
              <a:rPr lang="uk-UA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обладання</a:t>
            </a:r>
            <a:endParaRPr lang="uk-UA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7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</a:t>
            </a:r>
            <a:endParaRPr lang="ru-RU" sz="7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4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1327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Тема 1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291" y="1113271"/>
            <a:ext cx="10515600" cy="491619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uk-UA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8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 до навчальної дисципліни «Проектування промислового обладнання». </a:t>
            </a:r>
            <a:endParaRPr lang="ru-RU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6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-1"/>
            <a:ext cx="10955867" cy="1540934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1.1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поняття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лінії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механізми</a:t>
            </a:r>
            <a:br>
              <a:rPr lang="ru-RU" dirty="0"/>
            </a:br>
            <a:br>
              <a:rPr lang="ru-RU" dirty="0"/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Машина –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механічний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пристрій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який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має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частини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працюють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злагоджено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та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виконує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певний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цілеспрямований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рух для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перетворення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енергії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матеріалу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інформацій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поділяють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 три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основні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класи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машини-двигуни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технологічні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обчислювальні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машини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uk-UA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ᐈ Ремонт двигунів Львів, ціна ремонту двигуна автомобіля - АвтоСервіс СТО у  Львові">
            <a:extLst>
              <a:ext uri="{FF2B5EF4-FFF2-40B4-BE49-F238E27FC236}">
                <a16:creationId xmlns:a16="http://schemas.microsoft.com/office/drawing/2014/main" id="{B1D2CF63-E67B-3226-D66E-41E821A7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95" y="4585110"/>
            <a:ext cx="2786505" cy="2144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стройство токарного станка — РИНКОМ">
            <a:extLst>
              <a:ext uri="{FF2B5EF4-FFF2-40B4-BE49-F238E27FC236}">
                <a16:creationId xmlns:a16="http://schemas.microsoft.com/office/drawing/2014/main" id="{E6E3DEFD-8984-D1AA-EA89-4BBA4AB25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267" y="4705880"/>
            <a:ext cx="2489729" cy="2029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ерсональный компьютер — универсальный инструмент решения задач / Полтавщина">
            <a:extLst>
              <a:ext uri="{FF2B5EF4-FFF2-40B4-BE49-F238E27FC236}">
                <a16:creationId xmlns:a16="http://schemas.microsoft.com/office/drawing/2014/main" id="{DA3DC74E-1FED-F495-62C4-97C747E1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463" y="4665320"/>
            <a:ext cx="3005137" cy="194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134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30712-2453-EDE2-3D9F-F25E57495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9889" y="0"/>
            <a:ext cx="8911687" cy="459623"/>
          </a:xfrm>
        </p:spPr>
        <p:txBody>
          <a:bodyPr/>
          <a:lstStyle/>
          <a:p>
            <a:r>
              <a:rPr lang="uk-UA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 складу технологічної машини входять: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127995-DEBA-D505-DC8C-52F393B52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7867" y="397933"/>
            <a:ext cx="10371666" cy="6333067"/>
          </a:xfrm>
        </p:spPr>
        <p:txBody>
          <a:bodyPr>
            <a:norm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Рушійний механізм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Передавальний механізм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Виконавчий механізм</a:t>
            </a: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 орган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частина машини, що безпосередньо контактує з об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єктом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впливає на нього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Машинно-апаратурна схема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схема, що показує види обладнання, яке використовується для виконання технологічних операцій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EDECF4E-06CB-3FA9-4974-4AA014101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733" y="3870642"/>
            <a:ext cx="4400551" cy="286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5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477F-4305-E966-38E3-DD121FF9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5B6E85-3E94-4E0D-49D9-BF12B1B2F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48" y="702735"/>
            <a:ext cx="10553652" cy="1083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Машинно-апаратурна схема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схема, що показує види обладнання, яке використовується для виконання технологічних операцій</a:t>
            </a: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A31A981-FF42-0753-3208-D857408DFA95}"/>
              </a:ext>
            </a:extLst>
          </p:cNvPr>
          <p:cNvSpPr txBox="1">
            <a:spLocks/>
          </p:cNvSpPr>
          <p:nvPr/>
        </p:nvSpPr>
        <p:spPr>
          <a:xfrm>
            <a:off x="406194" y="-381000"/>
            <a:ext cx="10871201" cy="21674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ru-RU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uk-UA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Машинно-апаратурні схеми </a:t>
            </a: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3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Машинно-аппаратурная схема получения масла с помощью экстракции -  Производство растительных масел">
            <a:extLst>
              <a:ext uri="{FF2B5EF4-FFF2-40B4-BE49-F238E27FC236}">
                <a16:creationId xmlns:a16="http://schemas.microsoft.com/office/drawing/2014/main" id="{243E139F-13BC-457B-581D-E5E600A74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74" y="1592794"/>
            <a:ext cx="5461959" cy="270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Машинно-аппаратурная схема - Расчет количества оборудования, входящего в  линию по производству вина">
            <a:extLst>
              <a:ext uri="{FF2B5EF4-FFF2-40B4-BE49-F238E27FC236}">
                <a16:creationId xmlns:a16="http://schemas.microsoft.com/office/drawing/2014/main" id="{FF17B703-93D7-C760-CD26-3C690A319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890" y="3623733"/>
            <a:ext cx="6186721" cy="306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57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5215" y="-465666"/>
            <a:ext cx="10392785" cy="1337733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Поточні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лінії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Типи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звязку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між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машинами</a:t>
            </a:r>
            <a:br>
              <a:rPr lang="ru-RU" sz="4800" dirty="0"/>
            </a:br>
            <a:endParaRPr lang="ru-RU" sz="4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9C7FE-24E0-D27D-DC37-7F878CC47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451" y="1027642"/>
            <a:ext cx="7679191" cy="555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7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539" y="402438"/>
            <a:ext cx="8911687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Компонування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32C078-AF31-CEC2-29C0-6B6ACBE23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975" y="1378737"/>
            <a:ext cx="7963958" cy="523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0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8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8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601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1299</TotalTime>
  <Words>176</Words>
  <Application>Microsoft Office PowerPoint</Application>
  <PresentationFormat>Широкоэкранный</PresentationFormat>
  <Paragraphs>19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Тема 1</vt:lpstr>
      <vt:lpstr>1.1 Основні поняття про машини та лінії. Машини та їх механізми  Машина – механічний пристрій, який має частини, що працюють злагоджено, та виконує певний цілеспрямований рух для перетворення енергії, матеріалу або інформацій.  Машини поділяють на три основні класи: 1. машини-двигуни; 2. технологічні машини; 3. обчислювальні машини. </vt:lpstr>
      <vt:lpstr>До складу технологічної машини входять:</vt:lpstr>
      <vt:lpstr>Презентация PowerPoint</vt:lpstr>
      <vt:lpstr> 1.3 Поточні лінії. Типи звязку між машинами </vt:lpstr>
      <vt:lpstr>1.4 Компонування поточних ліній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</dc:creator>
  <cp:lastModifiedBy>Наталя Михайлівна Московська</cp:lastModifiedBy>
  <cp:revision>66</cp:revision>
  <dcterms:created xsi:type="dcterms:W3CDTF">2022-02-23T17:25:23Z</dcterms:created>
  <dcterms:modified xsi:type="dcterms:W3CDTF">2025-02-27T16:34:03Z</dcterms:modified>
</cp:coreProperties>
</file>